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375" r:id="rId2"/>
    <p:sldId id="379" r:id="rId3"/>
    <p:sldId id="422" r:id="rId4"/>
    <p:sldId id="414" r:id="rId5"/>
    <p:sldId id="380" r:id="rId6"/>
    <p:sldId id="415" r:id="rId7"/>
    <p:sldId id="445" r:id="rId8"/>
    <p:sldId id="417" r:id="rId9"/>
    <p:sldId id="486" r:id="rId10"/>
    <p:sldId id="487" r:id="rId11"/>
    <p:sldId id="489" r:id="rId12"/>
    <p:sldId id="446" r:id="rId13"/>
    <p:sldId id="413" r:id="rId14"/>
    <p:sldId id="412" r:id="rId15"/>
    <p:sldId id="424" r:id="rId16"/>
    <p:sldId id="423" r:id="rId17"/>
    <p:sldId id="529" r:id="rId18"/>
    <p:sldId id="534" r:id="rId19"/>
    <p:sldId id="426" r:id="rId20"/>
    <p:sldId id="531" r:id="rId21"/>
    <p:sldId id="425" r:id="rId22"/>
    <p:sldId id="431" r:id="rId23"/>
    <p:sldId id="530" r:id="rId24"/>
    <p:sldId id="433" r:id="rId25"/>
    <p:sldId id="432" r:id="rId26"/>
    <p:sldId id="434" r:id="rId27"/>
    <p:sldId id="435" r:id="rId28"/>
    <p:sldId id="436" r:id="rId29"/>
    <p:sldId id="437" r:id="rId30"/>
    <p:sldId id="457" r:id="rId31"/>
    <p:sldId id="438" r:id="rId32"/>
    <p:sldId id="447" r:id="rId33"/>
    <p:sldId id="506" r:id="rId34"/>
    <p:sldId id="508" r:id="rId35"/>
    <p:sldId id="509" r:id="rId36"/>
    <p:sldId id="510" r:id="rId37"/>
    <p:sldId id="515" r:id="rId38"/>
    <p:sldId id="532" r:id="rId39"/>
    <p:sldId id="406" r:id="rId40"/>
    <p:sldId id="335" r:id="rId41"/>
    <p:sldId id="449" r:id="rId42"/>
    <p:sldId id="451" r:id="rId43"/>
    <p:sldId id="443" r:id="rId44"/>
    <p:sldId id="450" r:id="rId45"/>
    <p:sldId id="453" r:id="rId46"/>
    <p:sldId id="454" r:id="rId47"/>
    <p:sldId id="523" r:id="rId48"/>
    <p:sldId id="528" r:id="rId49"/>
    <p:sldId id="533" r:id="rId50"/>
    <p:sldId id="330" r:id="rId51"/>
    <p:sldId id="331" r:id="rId52"/>
    <p:sldId id="408" r:id="rId53"/>
    <p:sldId id="410" r:id="rId54"/>
    <p:sldId id="452" r:id="rId55"/>
    <p:sldId id="527" r:id="rId56"/>
    <p:sldId id="333" r:id="rId57"/>
    <p:sldId id="471" r:id="rId58"/>
    <p:sldId id="461" r:id="rId59"/>
    <p:sldId id="462" r:id="rId60"/>
    <p:sldId id="463" r:id="rId61"/>
    <p:sldId id="464" r:id="rId62"/>
    <p:sldId id="465" r:id="rId63"/>
    <p:sldId id="460" r:id="rId64"/>
    <p:sldId id="442" r:id="rId65"/>
    <p:sldId id="441" r:id="rId66"/>
    <p:sldId id="466" r:id="rId67"/>
    <p:sldId id="467" r:id="rId68"/>
    <p:sldId id="468" r:id="rId69"/>
    <p:sldId id="469" r:id="rId70"/>
    <p:sldId id="470" r:id="rId71"/>
    <p:sldId id="482" r:id="rId72"/>
    <p:sldId id="480" r:id="rId73"/>
    <p:sldId id="472" r:id="rId74"/>
    <p:sldId id="475" r:id="rId75"/>
    <p:sldId id="477" r:id="rId76"/>
    <p:sldId id="524" r:id="rId77"/>
    <p:sldId id="484" r:id="rId78"/>
    <p:sldId id="525" r:id="rId79"/>
    <p:sldId id="356" r:id="rId80"/>
    <p:sldId id="384" r:id="rId81"/>
    <p:sldId id="387" r:id="rId82"/>
    <p:sldId id="389" r:id="rId83"/>
    <p:sldId id="390" r:id="rId84"/>
    <p:sldId id="391" r:id="rId85"/>
    <p:sldId id="381" r:id="rId86"/>
    <p:sldId id="341" r:id="rId87"/>
    <p:sldId id="526" r:id="rId8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8DB8EB"/>
    <a:srgbClr val="E38EEA"/>
    <a:srgbClr val="0000FF"/>
    <a:srgbClr val="00FFFF"/>
    <a:srgbClr val="1E7A27"/>
    <a:srgbClr val="745724"/>
    <a:srgbClr val="6600CC"/>
    <a:srgbClr val="9900FF"/>
    <a:srgbClr val="E0E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476" autoAdjust="0"/>
    <p:restoredTop sz="88710" autoAdjust="0"/>
  </p:normalViewPr>
  <p:slideViewPr>
    <p:cSldViewPr>
      <p:cViewPr>
        <p:scale>
          <a:sx n="75" d="100"/>
          <a:sy n="75" d="100"/>
        </p:scale>
        <p:origin x="246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FD819-3117-4363-B905-6AB9EF611108}" type="doc">
      <dgm:prSet loTypeId="urn:microsoft.com/office/officeart/2005/8/layout/targe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40135A-5888-4BDB-8030-EF7285C6342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Учить детей выражать желания словами; учить отвечать на некоторые вопросы (Кто это?, Что делает?, Во что одет? ,Кому?, Когда?, Куда? И др.);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Упражнять в употреблении вопросительных слов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/>
        </a:p>
      </dgm:t>
    </dgm:pt>
    <dgm:pt modelId="{354D2604-58A4-4AC1-8730-FE0F4AC22E75}" type="parTrans" cxnId="{314C90CC-402C-4134-9F91-8785F7F37057}">
      <dgm:prSet/>
      <dgm:spPr/>
      <dgm:t>
        <a:bodyPr/>
        <a:lstStyle/>
        <a:p>
          <a:endParaRPr lang="ru-RU"/>
        </a:p>
      </dgm:t>
    </dgm:pt>
    <dgm:pt modelId="{667DC6AE-6619-45D9-822D-2F511D4E4667}" type="sibTrans" cxnId="{314C90CC-402C-4134-9F91-8785F7F37057}">
      <dgm:prSet/>
      <dgm:spPr/>
      <dgm:t>
        <a:bodyPr/>
        <a:lstStyle/>
        <a:p>
          <a:endParaRPr lang="ru-RU"/>
        </a:p>
      </dgm:t>
    </dgm:pt>
    <dgm:pt modelId="{9E7E8457-D761-405E-BB9F-5ABA9DDD56F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smtClean="0"/>
            <a:t>Побуждать обращаться к взрослому и детям с просьбами;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dirty="0"/>
        </a:p>
      </dgm:t>
    </dgm:pt>
    <dgm:pt modelId="{AC0F7600-D76A-4664-B7AF-1321A30A7465}" type="parTrans" cxnId="{704E7D1D-393E-43A2-B971-D767D0743C96}">
      <dgm:prSet/>
      <dgm:spPr/>
      <dgm:t>
        <a:bodyPr/>
        <a:lstStyle/>
        <a:p>
          <a:endParaRPr lang="ru-RU"/>
        </a:p>
      </dgm:t>
    </dgm:pt>
    <dgm:pt modelId="{96C3DFCE-AA35-427C-AB43-90D3DC12BC7F}" type="sibTrans" cxnId="{704E7D1D-393E-43A2-B971-D767D0743C96}">
      <dgm:prSet/>
      <dgm:spPr/>
      <dgm:t>
        <a:bodyPr/>
        <a:lstStyle/>
        <a:p>
          <a:endParaRPr lang="ru-RU"/>
        </a:p>
      </dgm:t>
    </dgm:pt>
    <dgm:pt modelId="{B0F1D785-0A31-43A1-B31C-A45370BA4FD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Побуждать к собственной инициативе рассказать о картинке, новой игрушке, о событии из личного опыта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dirty="0"/>
        </a:p>
      </dgm:t>
    </dgm:pt>
    <dgm:pt modelId="{CB95CD0D-F5BF-4B24-A32C-C937C55F6FEE}" type="parTrans" cxnId="{61974E45-EF4F-4673-B520-D60789772A8F}">
      <dgm:prSet/>
      <dgm:spPr/>
      <dgm:t>
        <a:bodyPr/>
        <a:lstStyle/>
        <a:p>
          <a:endParaRPr lang="ru-RU"/>
        </a:p>
      </dgm:t>
    </dgm:pt>
    <dgm:pt modelId="{AE8C1256-227D-4DE6-8F3A-D550C93FAA3B}" type="sibTrans" cxnId="{61974E45-EF4F-4673-B520-D60789772A8F}">
      <dgm:prSet/>
      <dgm:spPr/>
      <dgm:t>
        <a:bodyPr/>
        <a:lstStyle/>
        <a:p>
          <a:endParaRPr lang="ru-RU"/>
        </a:p>
      </dgm:t>
    </dgm:pt>
    <dgm:pt modelId="{C05B1B69-E50F-4C82-A78E-142249238D9B}">
      <dgm:prSet custT="1"/>
      <dgm:spPr/>
      <dgm:t>
        <a:bodyPr/>
        <a:lstStyle/>
        <a:p>
          <a:endParaRPr lang="ru-RU" sz="1400" b="1" i="1" dirty="0" smtClean="0"/>
        </a:p>
        <a:p>
          <a:r>
            <a:rPr lang="ru-RU" sz="1400" b="1" i="1" dirty="0" smtClean="0"/>
            <a:t>Развивать монологической речи</a:t>
          </a:r>
          <a:endParaRPr lang="ru-RU" sz="1400" b="1" i="1" dirty="0"/>
        </a:p>
      </dgm:t>
    </dgm:pt>
    <dgm:pt modelId="{E2E9E320-31F5-4EF9-9574-3E602A52C821}" type="parTrans" cxnId="{FCA6DEB4-116B-458E-8CDF-08D865B98531}">
      <dgm:prSet/>
      <dgm:spPr/>
      <dgm:t>
        <a:bodyPr/>
        <a:lstStyle/>
        <a:p>
          <a:endParaRPr lang="ru-RU"/>
        </a:p>
      </dgm:t>
    </dgm:pt>
    <dgm:pt modelId="{D0DED841-B445-4505-8119-BBA4E2EE12F3}" type="sibTrans" cxnId="{FCA6DEB4-116B-458E-8CDF-08D865B98531}">
      <dgm:prSet/>
      <dgm:spPr/>
      <dgm:t>
        <a:bodyPr/>
        <a:lstStyle/>
        <a:p>
          <a:endParaRPr lang="ru-RU"/>
        </a:p>
      </dgm:t>
    </dgm:pt>
    <dgm:pt modelId="{72810D4F-F972-4137-ACE5-50CFC106A007}" type="pres">
      <dgm:prSet presAssocID="{9A3FD819-3117-4363-B905-6AB9EF61110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186ADA-0DF9-404B-B96F-36A626ACBC6E}" type="pres">
      <dgm:prSet presAssocID="{0540135A-5888-4BDB-8030-EF7285C63426}" presName="circle1" presStyleLbl="node1" presStyleIdx="0" presStyleCnt="4" custScaleX="142524"/>
      <dgm:spPr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01CFDB5-61DF-4A5B-949F-EE1EF7C855C1}" type="pres">
      <dgm:prSet presAssocID="{0540135A-5888-4BDB-8030-EF7285C63426}" presName="space" presStyleCnt="0"/>
      <dgm:spPr/>
      <dgm:t>
        <a:bodyPr/>
        <a:lstStyle/>
        <a:p>
          <a:endParaRPr lang="ru-RU"/>
        </a:p>
      </dgm:t>
    </dgm:pt>
    <dgm:pt modelId="{73ED2931-BF06-477D-8F14-DF401DA41365}" type="pres">
      <dgm:prSet presAssocID="{0540135A-5888-4BDB-8030-EF7285C63426}" presName="rect1" presStyleLbl="alignAcc1" presStyleIdx="0" presStyleCnt="4" custScaleY="100000" custLinFactNeighborX="-326"/>
      <dgm:spPr/>
      <dgm:t>
        <a:bodyPr/>
        <a:lstStyle/>
        <a:p>
          <a:endParaRPr lang="ru-RU"/>
        </a:p>
      </dgm:t>
    </dgm:pt>
    <dgm:pt modelId="{325F1CCF-ED4B-4D73-BB83-A5031DA21B7D}" type="pres">
      <dgm:prSet presAssocID="{C05B1B69-E50F-4C82-A78E-142249238D9B}" presName="vertSpace2" presStyleLbl="node1" presStyleIdx="0" presStyleCnt="4"/>
      <dgm:spPr/>
      <dgm:t>
        <a:bodyPr/>
        <a:lstStyle/>
        <a:p>
          <a:endParaRPr lang="ru-RU"/>
        </a:p>
      </dgm:t>
    </dgm:pt>
    <dgm:pt modelId="{47B7982A-2ADC-44CC-BB37-CCC71A51EAA1}" type="pres">
      <dgm:prSet presAssocID="{C05B1B69-E50F-4C82-A78E-142249238D9B}" presName="circle2" presStyleLbl="node1" presStyleIdx="1" presStyleCnt="4"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2A19061-8FB7-448E-B0FA-33A48F5585CD}" type="pres">
      <dgm:prSet presAssocID="{C05B1B69-E50F-4C82-A78E-142249238D9B}" presName="rect2" presStyleLbl="alignAcc1" presStyleIdx="1" presStyleCnt="4" custScaleY="27789" custLinFactNeighborX="1164" custLinFactNeighborY="22377"/>
      <dgm:spPr/>
      <dgm:t>
        <a:bodyPr/>
        <a:lstStyle/>
        <a:p>
          <a:endParaRPr lang="ru-RU"/>
        </a:p>
      </dgm:t>
    </dgm:pt>
    <dgm:pt modelId="{029E8420-99CD-4165-A890-C9D7F85B5610}" type="pres">
      <dgm:prSet presAssocID="{9E7E8457-D761-405E-BB9F-5ABA9DDD56F0}" presName="vertSpace3" presStyleLbl="node1" presStyleIdx="1" presStyleCnt="4"/>
      <dgm:spPr/>
      <dgm:t>
        <a:bodyPr/>
        <a:lstStyle/>
        <a:p>
          <a:endParaRPr lang="ru-RU"/>
        </a:p>
      </dgm:t>
    </dgm:pt>
    <dgm:pt modelId="{38A9E1E2-0207-4F48-92A7-41D777EBBE68}" type="pres">
      <dgm:prSet presAssocID="{9E7E8457-D761-405E-BB9F-5ABA9DDD56F0}" presName="circle3" presStyleLbl="node1" presStyleIdx="2" presStyleCnt="4"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60534A69-A7ED-4E27-8C51-B55C200950AD}" type="pres">
      <dgm:prSet presAssocID="{9E7E8457-D761-405E-BB9F-5ABA9DDD56F0}" presName="rect3" presStyleLbl="alignAcc1" presStyleIdx="2" presStyleCnt="4" custScaleY="39661" custLinFactNeighborX="-326" custLinFactNeighborY="-67420"/>
      <dgm:spPr/>
      <dgm:t>
        <a:bodyPr/>
        <a:lstStyle/>
        <a:p>
          <a:endParaRPr lang="ru-RU"/>
        </a:p>
      </dgm:t>
    </dgm:pt>
    <dgm:pt modelId="{4372AF2B-DEE2-4510-9E58-D89E7BEDC5E1}" type="pres">
      <dgm:prSet presAssocID="{B0F1D785-0A31-43A1-B31C-A45370BA4FD1}" presName="vertSpace4" presStyleLbl="node1" presStyleIdx="2" presStyleCnt="4"/>
      <dgm:spPr/>
      <dgm:t>
        <a:bodyPr/>
        <a:lstStyle/>
        <a:p>
          <a:endParaRPr lang="ru-RU"/>
        </a:p>
      </dgm:t>
    </dgm:pt>
    <dgm:pt modelId="{4315A29B-7F13-452C-96D4-A25056922CF1}" type="pres">
      <dgm:prSet presAssocID="{B0F1D785-0A31-43A1-B31C-A45370BA4FD1}" presName="circle4" presStyleLbl="node1" presStyleIdx="3" presStyleCnt="4"/>
      <dgm:spPr>
        <a:ln w="38100">
          <a:solidFill>
            <a:srgbClr val="FFFF00"/>
          </a:solidFill>
        </a:ln>
      </dgm:spPr>
      <dgm:t>
        <a:bodyPr/>
        <a:lstStyle/>
        <a:p>
          <a:endParaRPr lang="ru-RU"/>
        </a:p>
      </dgm:t>
    </dgm:pt>
    <dgm:pt modelId="{CBBBCE25-CB79-453F-84E1-2A622BD3EE00}" type="pres">
      <dgm:prSet presAssocID="{B0F1D785-0A31-43A1-B31C-A45370BA4FD1}" presName="rect4" presStyleLbl="alignAcc1" presStyleIdx="3" presStyleCnt="4" custScaleX="100000" custScaleY="121612" custLinFactNeighborX="-326" custLinFactNeighborY="-96350"/>
      <dgm:spPr/>
      <dgm:t>
        <a:bodyPr/>
        <a:lstStyle/>
        <a:p>
          <a:endParaRPr lang="ru-RU"/>
        </a:p>
      </dgm:t>
    </dgm:pt>
    <dgm:pt modelId="{D8540D7F-EB42-42BA-A7A6-D917603660BB}" type="pres">
      <dgm:prSet presAssocID="{0540135A-5888-4BDB-8030-EF7285C63426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15E58-4874-4717-96B7-239E572FB2B0}" type="pres">
      <dgm:prSet presAssocID="{C05B1B69-E50F-4C82-A78E-142249238D9B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867AE-ACD9-4D5A-9017-F5C7B47C9205}" type="pres">
      <dgm:prSet presAssocID="{9E7E8457-D761-405E-BB9F-5ABA9DDD56F0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9AB56-29D0-4778-86E3-7F9CF8FB5416}" type="pres">
      <dgm:prSet presAssocID="{B0F1D785-0A31-43A1-B31C-A45370BA4FD1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4C90CC-402C-4134-9F91-8785F7F37057}" srcId="{9A3FD819-3117-4363-B905-6AB9EF611108}" destId="{0540135A-5888-4BDB-8030-EF7285C63426}" srcOrd="0" destOrd="0" parTransId="{354D2604-58A4-4AC1-8730-FE0F4AC22E75}" sibTransId="{667DC6AE-6619-45D9-822D-2F511D4E4667}"/>
    <dgm:cxn modelId="{7439E5D6-6C7A-467A-B80B-B286BF965F02}" type="presOf" srcId="{C05B1B69-E50F-4C82-A78E-142249238D9B}" destId="{02A19061-8FB7-448E-B0FA-33A48F5585CD}" srcOrd="0" destOrd="0" presId="urn:microsoft.com/office/officeart/2005/8/layout/target3"/>
    <dgm:cxn modelId="{44420554-3E9E-4AB3-BB01-0375C74FC0FA}" type="presOf" srcId="{9A3FD819-3117-4363-B905-6AB9EF611108}" destId="{72810D4F-F972-4137-ACE5-50CFC106A007}" srcOrd="0" destOrd="0" presId="urn:microsoft.com/office/officeart/2005/8/layout/target3"/>
    <dgm:cxn modelId="{64C014A8-BAA0-4634-B2D2-586040094266}" type="presOf" srcId="{C05B1B69-E50F-4C82-A78E-142249238D9B}" destId="{53E15E58-4874-4717-96B7-239E572FB2B0}" srcOrd="1" destOrd="0" presId="urn:microsoft.com/office/officeart/2005/8/layout/target3"/>
    <dgm:cxn modelId="{704E7D1D-393E-43A2-B971-D767D0743C96}" srcId="{9A3FD819-3117-4363-B905-6AB9EF611108}" destId="{9E7E8457-D761-405E-BB9F-5ABA9DDD56F0}" srcOrd="2" destOrd="0" parTransId="{AC0F7600-D76A-4664-B7AF-1321A30A7465}" sibTransId="{96C3DFCE-AA35-427C-AB43-90D3DC12BC7F}"/>
    <dgm:cxn modelId="{DD721C33-A18F-4D5F-97FE-AB91EB4ADD5B}" type="presOf" srcId="{9E7E8457-D761-405E-BB9F-5ABA9DDD56F0}" destId="{60534A69-A7ED-4E27-8C51-B55C200950AD}" srcOrd="0" destOrd="0" presId="urn:microsoft.com/office/officeart/2005/8/layout/target3"/>
    <dgm:cxn modelId="{FCA6DEB4-116B-458E-8CDF-08D865B98531}" srcId="{9A3FD819-3117-4363-B905-6AB9EF611108}" destId="{C05B1B69-E50F-4C82-A78E-142249238D9B}" srcOrd="1" destOrd="0" parTransId="{E2E9E320-31F5-4EF9-9574-3E602A52C821}" sibTransId="{D0DED841-B445-4505-8119-BBA4E2EE12F3}"/>
    <dgm:cxn modelId="{7258C36E-88A0-437C-B76E-52658E602ECE}" type="presOf" srcId="{9E7E8457-D761-405E-BB9F-5ABA9DDD56F0}" destId="{0C7867AE-ACD9-4D5A-9017-F5C7B47C9205}" srcOrd="1" destOrd="0" presId="urn:microsoft.com/office/officeart/2005/8/layout/target3"/>
    <dgm:cxn modelId="{E6A396E6-79EF-4326-B598-8B6CEC8042E4}" type="presOf" srcId="{B0F1D785-0A31-43A1-B31C-A45370BA4FD1}" destId="{9CA9AB56-29D0-4778-86E3-7F9CF8FB5416}" srcOrd="1" destOrd="0" presId="urn:microsoft.com/office/officeart/2005/8/layout/target3"/>
    <dgm:cxn modelId="{3D726536-1D2F-4058-B720-A8615D961EAB}" type="presOf" srcId="{0540135A-5888-4BDB-8030-EF7285C63426}" destId="{D8540D7F-EB42-42BA-A7A6-D917603660BB}" srcOrd="1" destOrd="0" presId="urn:microsoft.com/office/officeart/2005/8/layout/target3"/>
    <dgm:cxn modelId="{000D6108-1F53-47D9-814B-D160D7C29688}" type="presOf" srcId="{B0F1D785-0A31-43A1-B31C-A45370BA4FD1}" destId="{CBBBCE25-CB79-453F-84E1-2A622BD3EE00}" srcOrd="0" destOrd="0" presId="urn:microsoft.com/office/officeart/2005/8/layout/target3"/>
    <dgm:cxn modelId="{61974E45-EF4F-4673-B520-D60789772A8F}" srcId="{9A3FD819-3117-4363-B905-6AB9EF611108}" destId="{B0F1D785-0A31-43A1-B31C-A45370BA4FD1}" srcOrd="3" destOrd="0" parTransId="{CB95CD0D-F5BF-4B24-A32C-C937C55F6FEE}" sibTransId="{AE8C1256-227D-4DE6-8F3A-D550C93FAA3B}"/>
    <dgm:cxn modelId="{3347E949-1C09-4AEA-8A7A-DF63B8D03360}" type="presOf" srcId="{0540135A-5888-4BDB-8030-EF7285C63426}" destId="{73ED2931-BF06-477D-8F14-DF401DA41365}" srcOrd="0" destOrd="0" presId="urn:microsoft.com/office/officeart/2005/8/layout/target3"/>
    <dgm:cxn modelId="{4A6D2678-AA82-45C5-A3D4-FEAFB80259AA}" type="presParOf" srcId="{72810D4F-F972-4137-ACE5-50CFC106A007}" destId="{D9186ADA-0DF9-404B-B96F-36A626ACBC6E}" srcOrd="0" destOrd="0" presId="urn:microsoft.com/office/officeart/2005/8/layout/target3"/>
    <dgm:cxn modelId="{3AB97AC8-D105-4C45-A5EE-09329FD17C61}" type="presParOf" srcId="{72810D4F-F972-4137-ACE5-50CFC106A007}" destId="{301CFDB5-61DF-4A5B-949F-EE1EF7C855C1}" srcOrd="1" destOrd="0" presId="urn:microsoft.com/office/officeart/2005/8/layout/target3"/>
    <dgm:cxn modelId="{718A924F-2FA5-466C-89D3-3ABC9BBD03C9}" type="presParOf" srcId="{72810D4F-F972-4137-ACE5-50CFC106A007}" destId="{73ED2931-BF06-477D-8F14-DF401DA41365}" srcOrd="2" destOrd="0" presId="urn:microsoft.com/office/officeart/2005/8/layout/target3"/>
    <dgm:cxn modelId="{74E2E850-0651-4459-AFA7-469D531FD79A}" type="presParOf" srcId="{72810D4F-F972-4137-ACE5-50CFC106A007}" destId="{325F1CCF-ED4B-4D73-BB83-A5031DA21B7D}" srcOrd="3" destOrd="0" presId="urn:microsoft.com/office/officeart/2005/8/layout/target3"/>
    <dgm:cxn modelId="{BA003586-E4B5-4118-9E49-2B0228385105}" type="presParOf" srcId="{72810D4F-F972-4137-ACE5-50CFC106A007}" destId="{47B7982A-2ADC-44CC-BB37-CCC71A51EAA1}" srcOrd="4" destOrd="0" presId="urn:microsoft.com/office/officeart/2005/8/layout/target3"/>
    <dgm:cxn modelId="{BA5A79AB-B1FF-45A5-8F89-F76ACCE0F630}" type="presParOf" srcId="{72810D4F-F972-4137-ACE5-50CFC106A007}" destId="{02A19061-8FB7-448E-B0FA-33A48F5585CD}" srcOrd="5" destOrd="0" presId="urn:microsoft.com/office/officeart/2005/8/layout/target3"/>
    <dgm:cxn modelId="{4A222EA1-9320-48BC-9095-417A17646ADA}" type="presParOf" srcId="{72810D4F-F972-4137-ACE5-50CFC106A007}" destId="{029E8420-99CD-4165-A890-C9D7F85B5610}" srcOrd="6" destOrd="0" presId="urn:microsoft.com/office/officeart/2005/8/layout/target3"/>
    <dgm:cxn modelId="{7033C321-0070-4974-9A08-401928F61A00}" type="presParOf" srcId="{72810D4F-F972-4137-ACE5-50CFC106A007}" destId="{38A9E1E2-0207-4F48-92A7-41D777EBBE68}" srcOrd="7" destOrd="0" presId="urn:microsoft.com/office/officeart/2005/8/layout/target3"/>
    <dgm:cxn modelId="{22B7C0F5-5E5D-4032-98D5-6626468BB0DF}" type="presParOf" srcId="{72810D4F-F972-4137-ACE5-50CFC106A007}" destId="{60534A69-A7ED-4E27-8C51-B55C200950AD}" srcOrd="8" destOrd="0" presId="urn:microsoft.com/office/officeart/2005/8/layout/target3"/>
    <dgm:cxn modelId="{86D63D49-84A4-4BEC-A64C-CAC807C1CE34}" type="presParOf" srcId="{72810D4F-F972-4137-ACE5-50CFC106A007}" destId="{4372AF2B-DEE2-4510-9E58-D89E7BEDC5E1}" srcOrd="9" destOrd="0" presId="urn:microsoft.com/office/officeart/2005/8/layout/target3"/>
    <dgm:cxn modelId="{2F53B4A3-01F0-4AA0-B240-61A20E83096C}" type="presParOf" srcId="{72810D4F-F972-4137-ACE5-50CFC106A007}" destId="{4315A29B-7F13-452C-96D4-A25056922CF1}" srcOrd="10" destOrd="0" presId="urn:microsoft.com/office/officeart/2005/8/layout/target3"/>
    <dgm:cxn modelId="{E0007E22-A457-4033-B2B6-279B70ECEB32}" type="presParOf" srcId="{72810D4F-F972-4137-ACE5-50CFC106A007}" destId="{CBBBCE25-CB79-453F-84E1-2A622BD3EE00}" srcOrd="11" destOrd="0" presId="urn:microsoft.com/office/officeart/2005/8/layout/target3"/>
    <dgm:cxn modelId="{81B7BE44-78C0-4B8B-99A5-6A9366C830EB}" type="presParOf" srcId="{72810D4F-F972-4137-ACE5-50CFC106A007}" destId="{D8540D7F-EB42-42BA-A7A6-D917603660BB}" srcOrd="12" destOrd="0" presId="urn:microsoft.com/office/officeart/2005/8/layout/target3"/>
    <dgm:cxn modelId="{0D951D43-4F92-4EDE-A96A-ECFC645E8DE0}" type="presParOf" srcId="{72810D4F-F972-4137-ACE5-50CFC106A007}" destId="{53E15E58-4874-4717-96B7-239E572FB2B0}" srcOrd="13" destOrd="0" presId="urn:microsoft.com/office/officeart/2005/8/layout/target3"/>
    <dgm:cxn modelId="{BA6D0596-A3E4-4428-BBAB-4D0552E86AF3}" type="presParOf" srcId="{72810D4F-F972-4137-ACE5-50CFC106A007}" destId="{0C7867AE-ACD9-4D5A-9017-F5C7B47C9205}" srcOrd="14" destOrd="0" presId="urn:microsoft.com/office/officeart/2005/8/layout/target3"/>
    <dgm:cxn modelId="{F21198C6-04C0-4A14-8989-8DA7BCFD7C43}" type="presParOf" srcId="{72810D4F-F972-4137-ACE5-50CFC106A007}" destId="{9CA9AB56-29D0-4778-86E3-7F9CF8FB5416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5055443-D5AD-45D3-BECC-69598D60E510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6981F3-B41D-4FE4-B116-174CFEED8F7A}">
      <dgm:prSet custT="1"/>
      <dgm:spPr/>
      <dgm:t>
        <a:bodyPr/>
        <a:lstStyle/>
        <a:p>
          <a:pPr rtl="0"/>
          <a:r>
            <a:rPr lang="ru-RU" sz="1400" b="1" i="1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Игровые</a:t>
          </a:r>
          <a:endParaRPr lang="ru-RU" sz="1400" b="1" i="1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395A4-53B4-455A-B7A3-D8CB2C935D0A}" type="parTrans" cxnId="{908A825E-D8A5-4AB5-8570-5505EEA8037B}">
      <dgm:prSet/>
      <dgm:spPr/>
      <dgm:t>
        <a:bodyPr/>
        <a:lstStyle/>
        <a:p>
          <a:endParaRPr lang="ru-RU"/>
        </a:p>
      </dgm:t>
    </dgm:pt>
    <dgm:pt modelId="{D8C7550C-46EF-46D6-A4C6-426458CC6F9A}" type="sibTrans" cxnId="{908A825E-D8A5-4AB5-8570-5505EEA8037B}">
      <dgm:prSet/>
      <dgm:spPr/>
      <dgm:t>
        <a:bodyPr/>
        <a:lstStyle/>
        <a:p>
          <a:endParaRPr lang="ru-RU"/>
        </a:p>
      </dgm:t>
    </dgm:pt>
    <dgm:pt modelId="{BCEB88D0-8278-4F42-8ABB-269F0C0A1E77}" type="pres">
      <dgm:prSet presAssocID="{F5055443-D5AD-45D3-BECC-69598D60E51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F078AB-B497-4D3F-8F0E-92836559A939}" type="pres">
      <dgm:prSet presAssocID="{546981F3-B41D-4FE4-B116-174CFEED8F7A}" presName="composite" presStyleCnt="0"/>
      <dgm:spPr/>
    </dgm:pt>
    <dgm:pt modelId="{64B5685C-5B6A-41CD-822C-98832578D426}" type="pres">
      <dgm:prSet presAssocID="{546981F3-B41D-4FE4-B116-174CFEED8F7A}" presName="imgShp" presStyleLbl="fgImgPlace1" presStyleIdx="0" presStyleCnt="1"/>
      <dgm:spPr/>
    </dgm:pt>
    <dgm:pt modelId="{F7A458C1-9AE4-40D1-B59F-7751666E9F9E}" type="pres">
      <dgm:prSet presAssocID="{546981F3-B41D-4FE4-B116-174CFEED8F7A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A0B80F-C3B3-4628-9259-FF9199C56A83}" type="presOf" srcId="{546981F3-B41D-4FE4-B116-174CFEED8F7A}" destId="{F7A458C1-9AE4-40D1-B59F-7751666E9F9E}" srcOrd="0" destOrd="0" presId="urn:microsoft.com/office/officeart/2005/8/layout/vList3#3"/>
    <dgm:cxn modelId="{ECF9A0B0-FA7A-4822-A5C7-9BDFBB5037EB}" type="presOf" srcId="{F5055443-D5AD-45D3-BECC-69598D60E510}" destId="{BCEB88D0-8278-4F42-8ABB-269F0C0A1E77}" srcOrd="0" destOrd="0" presId="urn:microsoft.com/office/officeart/2005/8/layout/vList3#3"/>
    <dgm:cxn modelId="{908A825E-D8A5-4AB5-8570-5505EEA8037B}" srcId="{F5055443-D5AD-45D3-BECC-69598D60E510}" destId="{546981F3-B41D-4FE4-B116-174CFEED8F7A}" srcOrd="0" destOrd="0" parTransId="{DFA395A4-53B4-455A-B7A3-D8CB2C935D0A}" sibTransId="{D8C7550C-46EF-46D6-A4C6-426458CC6F9A}"/>
    <dgm:cxn modelId="{273279FC-F278-4CB9-B3F0-78E4520D5790}" type="presParOf" srcId="{BCEB88D0-8278-4F42-8ABB-269F0C0A1E77}" destId="{74F078AB-B497-4D3F-8F0E-92836559A939}" srcOrd="0" destOrd="0" presId="urn:microsoft.com/office/officeart/2005/8/layout/vList3#3"/>
    <dgm:cxn modelId="{8F4C36A7-95F9-4E50-86E6-6A6E65CFB1E2}" type="presParOf" srcId="{74F078AB-B497-4D3F-8F0E-92836559A939}" destId="{64B5685C-5B6A-41CD-822C-98832578D426}" srcOrd="0" destOrd="0" presId="urn:microsoft.com/office/officeart/2005/8/layout/vList3#3"/>
    <dgm:cxn modelId="{48F43BD5-43A2-465A-945A-9D6CAB1CE8A1}" type="presParOf" srcId="{74F078AB-B497-4D3F-8F0E-92836559A939}" destId="{F7A458C1-9AE4-40D1-B59F-7751666E9F9E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355E7C-63E3-416B-9369-CB84DC829FEF}" type="doc">
      <dgm:prSet loTypeId="urn:microsoft.com/office/officeart/2005/8/layout/vList3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DB48FA-7DEF-4B12-8B6F-EE4A2C17AA62}">
      <dgm:prSet custT="1"/>
      <dgm:spPr/>
      <dgm:t>
        <a:bodyPr/>
        <a:lstStyle/>
        <a:p>
          <a:pPr rtl="0"/>
          <a:r>
            <a:rPr lang="ru-RU" sz="1200" b="1" i="1" u="none" dirty="0" smtClean="0">
              <a:solidFill>
                <a:schemeClr val="tx1"/>
              </a:solidFill>
            </a:rPr>
            <a:t>Косвенные</a:t>
          </a:r>
          <a:endParaRPr lang="ru-RU" sz="1200" b="1" i="1" u="none" dirty="0">
            <a:solidFill>
              <a:schemeClr val="tx1"/>
            </a:solidFill>
          </a:endParaRPr>
        </a:p>
      </dgm:t>
    </dgm:pt>
    <dgm:pt modelId="{8B9CE308-6BEC-45E8-B7FC-D8327DEB5359}" type="parTrans" cxnId="{BAB7E104-4016-471D-AC75-0788FCB541A1}">
      <dgm:prSet/>
      <dgm:spPr/>
      <dgm:t>
        <a:bodyPr/>
        <a:lstStyle/>
        <a:p>
          <a:endParaRPr lang="ru-RU"/>
        </a:p>
      </dgm:t>
    </dgm:pt>
    <dgm:pt modelId="{B1ED51E4-FFDA-4F7F-8068-6D896313CF5F}" type="sibTrans" cxnId="{BAB7E104-4016-471D-AC75-0788FCB541A1}">
      <dgm:prSet/>
      <dgm:spPr/>
      <dgm:t>
        <a:bodyPr/>
        <a:lstStyle/>
        <a:p>
          <a:endParaRPr lang="ru-RU"/>
        </a:p>
      </dgm:t>
    </dgm:pt>
    <dgm:pt modelId="{3D085874-F8B4-4032-90D9-E7393FD91CC5}" type="pres">
      <dgm:prSet presAssocID="{53355E7C-63E3-416B-9369-CB84DC829FE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AD05B7-9342-48E0-92F6-C9F3B7DA6865}" type="pres">
      <dgm:prSet presAssocID="{C8DB48FA-7DEF-4B12-8B6F-EE4A2C17AA62}" presName="composite" presStyleCnt="0"/>
      <dgm:spPr/>
    </dgm:pt>
    <dgm:pt modelId="{6806DF02-A147-486F-B5D3-4CDF08E7BE4F}" type="pres">
      <dgm:prSet presAssocID="{C8DB48FA-7DEF-4B12-8B6F-EE4A2C17AA62}" presName="imgShp" presStyleLbl="fgImgPlace1" presStyleIdx="0" presStyleCnt="1"/>
      <dgm:spPr/>
    </dgm:pt>
    <dgm:pt modelId="{2DD19972-EB03-4187-949A-2C0F23ED51C4}" type="pres">
      <dgm:prSet presAssocID="{C8DB48FA-7DEF-4B12-8B6F-EE4A2C17AA62}" presName="txShp" presStyleLbl="node1" presStyleIdx="0" presStyleCnt="1" custScaleX="128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B7E104-4016-471D-AC75-0788FCB541A1}" srcId="{53355E7C-63E3-416B-9369-CB84DC829FEF}" destId="{C8DB48FA-7DEF-4B12-8B6F-EE4A2C17AA62}" srcOrd="0" destOrd="0" parTransId="{8B9CE308-6BEC-45E8-B7FC-D8327DEB5359}" sibTransId="{B1ED51E4-FFDA-4F7F-8068-6D896313CF5F}"/>
    <dgm:cxn modelId="{AEB08D3A-BEE9-4D03-A2BA-35756B62CE1F}" type="presOf" srcId="{53355E7C-63E3-416B-9369-CB84DC829FEF}" destId="{3D085874-F8B4-4032-90D9-E7393FD91CC5}" srcOrd="0" destOrd="0" presId="urn:microsoft.com/office/officeart/2005/8/layout/vList3#4"/>
    <dgm:cxn modelId="{0C0ED02B-4976-4A07-AAB8-AD34673184CE}" type="presOf" srcId="{C8DB48FA-7DEF-4B12-8B6F-EE4A2C17AA62}" destId="{2DD19972-EB03-4187-949A-2C0F23ED51C4}" srcOrd="0" destOrd="0" presId="urn:microsoft.com/office/officeart/2005/8/layout/vList3#4"/>
    <dgm:cxn modelId="{D35EF30D-3B6B-41EA-B9DD-68AEA1BC8E3E}" type="presParOf" srcId="{3D085874-F8B4-4032-90D9-E7393FD91CC5}" destId="{75AD05B7-9342-48E0-92F6-C9F3B7DA6865}" srcOrd="0" destOrd="0" presId="urn:microsoft.com/office/officeart/2005/8/layout/vList3#4"/>
    <dgm:cxn modelId="{45BF31AF-1137-4E42-B1D9-88A148CE40AB}" type="presParOf" srcId="{75AD05B7-9342-48E0-92F6-C9F3B7DA6865}" destId="{6806DF02-A147-486F-B5D3-4CDF08E7BE4F}" srcOrd="0" destOrd="0" presId="urn:microsoft.com/office/officeart/2005/8/layout/vList3#4"/>
    <dgm:cxn modelId="{7CB97453-ED5D-4C8F-BA3F-1402F9A00129}" type="presParOf" srcId="{75AD05B7-9342-48E0-92F6-C9F3B7DA6865}" destId="{2DD19972-EB03-4187-949A-2C0F23ED51C4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1FF88F-261B-41CC-91B9-00C6A08B8B13}" type="doc">
      <dgm:prSet loTypeId="urn:microsoft.com/office/officeart/2005/8/layout/chevron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009D81-7981-4E9D-8C6E-8577F9601A39}">
      <dgm:prSet/>
      <dgm:spPr/>
      <dgm:t>
        <a:bodyPr/>
        <a:lstStyle/>
        <a:p>
          <a:pPr rtl="0"/>
          <a:endParaRPr lang="ru-RU" dirty="0"/>
        </a:p>
      </dgm:t>
    </dgm:pt>
    <dgm:pt modelId="{27FAB648-0CAD-443B-8CB0-BE053BC332AA}" type="parTrans" cxnId="{B9411A91-D979-4C70-9DE7-F5DB8523F653}">
      <dgm:prSet/>
      <dgm:spPr/>
      <dgm:t>
        <a:bodyPr/>
        <a:lstStyle/>
        <a:p>
          <a:endParaRPr lang="ru-RU"/>
        </a:p>
      </dgm:t>
    </dgm:pt>
    <dgm:pt modelId="{C3D66C30-6899-4A86-8010-4162EDDFB0D4}" type="sibTrans" cxnId="{B9411A91-D979-4C70-9DE7-F5DB8523F653}">
      <dgm:prSet/>
      <dgm:spPr/>
      <dgm:t>
        <a:bodyPr/>
        <a:lstStyle/>
        <a:p>
          <a:endParaRPr lang="ru-RU"/>
        </a:p>
      </dgm:t>
    </dgm:pt>
    <dgm:pt modelId="{272C802C-938C-428F-865C-436DE6504B2D}">
      <dgm:prSet/>
      <dgm:spPr/>
      <dgm:t>
        <a:bodyPr/>
        <a:lstStyle/>
        <a:p>
          <a:pPr rtl="0"/>
          <a:endParaRPr lang="ru-RU" dirty="0"/>
        </a:p>
      </dgm:t>
    </dgm:pt>
    <dgm:pt modelId="{0385E225-20A2-4BF1-BD3E-3A8FA45EEFC3}" type="parTrans" cxnId="{89A8A3C3-FFBD-49D5-AD7A-ED604D2196CA}">
      <dgm:prSet/>
      <dgm:spPr/>
      <dgm:t>
        <a:bodyPr/>
        <a:lstStyle/>
        <a:p>
          <a:endParaRPr lang="ru-RU"/>
        </a:p>
      </dgm:t>
    </dgm:pt>
    <dgm:pt modelId="{9E13F8D7-9B18-4AB8-AA72-20E5CECBD209}" type="sibTrans" cxnId="{89A8A3C3-FFBD-49D5-AD7A-ED604D2196CA}">
      <dgm:prSet/>
      <dgm:spPr/>
      <dgm:t>
        <a:bodyPr/>
        <a:lstStyle/>
        <a:p>
          <a:endParaRPr lang="ru-RU"/>
        </a:p>
      </dgm:t>
    </dgm:pt>
    <dgm:pt modelId="{F3D47841-E396-42BE-962D-0FDB134697ED}">
      <dgm:prSet/>
      <dgm:spPr/>
      <dgm:t>
        <a:bodyPr/>
        <a:lstStyle/>
        <a:p>
          <a:pPr rtl="0"/>
          <a:endParaRPr lang="ru-RU" dirty="0"/>
        </a:p>
      </dgm:t>
    </dgm:pt>
    <dgm:pt modelId="{9FB14846-D6DB-4339-98C1-CAD5CAD0632A}" type="parTrans" cxnId="{EF63F2DB-A247-4AC4-A0E5-E80E9A39347C}">
      <dgm:prSet/>
      <dgm:spPr/>
      <dgm:t>
        <a:bodyPr/>
        <a:lstStyle/>
        <a:p>
          <a:endParaRPr lang="ru-RU"/>
        </a:p>
      </dgm:t>
    </dgm:pt>
    <dgm:pt modelId="{F9762B3A-50A1-46C0-AA22-4C6E05E2F176}" type="sibTrans" cxnId="{EF63F2DB-A247-4AC4-A0E5-E80E9A39347C}">
      <dgm:prSet/>
      <dgm:spPr/>
      <dgm:t>
        <a:bodyPr/>
        <a:lstStyle/>
        <a:p>
          <a:endParaRPr lang="ru-RU"/>
        </a:p>
      </dgm:t>
    </dgm:pt>
    <dgm:pt modelId="{01AC059B-D8A3-4671-B408-31FFDEF810C7}">
      <dgm:prSet custT="1"/>
      <dgm:spPr/>
      <dgm:t>
        <a:bodyPr/>
        <a:lstStyle/>
        <a:p>
          <a:pPr rtl="0"/>
          <a:r>
            <a:rPr lang="ru-RU" sz="1200" b="1" i="1" dirty="0" smtClean="0"/>
            <a:t>Организация наблюдения;</a:t>
          </a:r>
          <a:endParaRPr lang="ru-RU" sz="1200" b="1" i="1" dirty="0"/>
        </a:p>
      </dgm:t>
    </dgm:pt>
    <dgm:pt modelId="{F06FB2E0-2547-44F1-AAA9-5E77DF894A41}" type="parTrans" cxnId="{242FC878-FB2F-4615-9078-1221F73C8590}">
      <dgm:prSet/>
      <dgm:spPr/>
      <dgm:t>
        <a:bodyPr/>
        <a:lstStyle/>
        <a:p>
          <a:endParaRPr lang="ru-RU"/>
        </a:p>
      </dgm:t>
    </dgm:pt>
    <dgm:pt modelId="{1955CE43-6831-4002-957C-38D6BCCA1F4B}" type="sibTrans" cxnId="{242FC878-FB2F-4615-9078-1221F73C8590}">
      <dgm:prSet/>
      <dgm:spPr/>
      <dgm:t>
        <a:bodyPr/>
        <a:lstStyle/>
        <a:p>
          <a:endParaRPr lang="ru-RU"/>
        </a:p>
      </dgm:t>
    </dgm:pt>
    <dgm:pt modelId="{E8970CE8-7200-49EC-AAE6-3518FEB45152}">
      <dgm:prSet custT="1"/>
      <dgm:spPr/>
      <dgm:t>
        <a:bodyPr/>
        <a:lstStyle/>
        <a:p>
          <a:pPr rtl="0"/>
          <a:r>
            <a:rPr lang="ru-RU" sz="1200" b="1" i="1" dirty="0" smtClean="0"/>
            <a:t>Демонстрация иллюстраций, картин, предмета, макета и т. д. ;</a:t>
          </a:r>
          <a:endParaRPr lang="ru-RU" sz="1200" b="1" i="1" dirty="0"/>
        </a:p>
      </dgm:t>
    </dgm:pt>
    <dgm:pt modelId="{17E17C79-6BB9-4F2F-8578-56A846C9DEB8}" type="parTrans" cxnId="{E696E9CA-42CD-4367-9B2F-4F1E341215B8}">
      <dgm:prSet/>
      <dgm:spPr/>
      <dgm:t>
        <a:bodyPr/>
        <a:lstStyle/>
        <a:p>
          <a:endParaRPr lang="ru-RU"/>
        </a:p>
      </dgm:t>
    </dgm:pt>
    <dgm:pt modelId="{A131A08D-A6B1-4DA8-9C7B-13FFFF23BABC}" type="sibTrans" cxnId="{E696E9CA-42CD-4367-9B2F-4F1E341215B8}">
      <dgm:prSet/>
      <dgm:spPr/>
      <dgm:t>
        <a:bodyPr/>
        <a:lstStyle/>
        <a:p>
          <a:endParaRPr lang="ru-RU"/>
        </a:p>
      </dgm:t>
    </dgm:pt>
    <dgm:pt modelId="{D7737E62-F6BF-4A98-8112-807485D9E98E}">
      <dgm:prSet custT="1"/>
      <dgm:spPr/>
      <dgm:t>
        <a:bodyPr/>
        <a:lstStyle/>
        <a:p>
          <a:pPr rtl="0"/>
          <a:r>
            <a:rPr lang="ru-RU" sz="1200" b="1" i="1" dirty="0" smtClean="0"/>
            <a:t>Просмотров видеофильмов.</a:t>
          </a:r>
          <a:endParaRPr lang="ru-RU" sz="1200" b="1" i="1" dirty="0"/>
        </a:p>
      </dgm:t>
    </dgm:pt>
    <dgm:pt modelId="{2048F530-C469-4132-9D0D-E7CB1BCD2D18}" type="parTrans" cxnId="{24698845-DA4B-461E-B190-F4B57FBC5A0E}">
      <dgm:prSet/>
      <dgm:spPr/>
      <dgm:t>
        <a:bodyPr/>
        <a:lstStyle/>
        <a:p>
          <a:endParaRPr lang="ru-RU"/>
        </a:p>
      </dgm:t>
    </dgm:pt>
    <dgm:pt modelId="{A8358632-BAA2-4992-A666-43934184DCC3}" type="sibTrans" cxnId="{24698845-DA4B-461E-B190-F4B57FBC5A0E}">
      <dgm:prSet/>
      <dgm:spPr/>
      <dgm:t>
        <a:bodyPr/>
        <a:lstStyle/>
        <a:p>
          <a:endParaRPr lang="ru-RU"/>
        </a:p>
      </dgm:t>
    </dgm:pt>
    <dgm:pt modelId="{AD52BA76-0861-455C-8B27-625022D642AC}">
      <dgm:prSet/>
      <dgm:spPr/>
      <dgm:t>
        <a:bodyPr/>
        <a:lstStyle/>
        <a:p>
          <a:pPr rtl="0"/>
          <a:endParaRPr lang="ru-RU" b="1" i="1" dirty="0"/>
        </a:p>
      </dgm:t>
    </dgm:pt>
    <dgm:pt modelId="{15D96D72-FB40-40A6-A0D7-C655599D5D2B}" type="parTrans" cxnId="{A66703E8-422C-4B85-A6BF-7649F8007E2F}">
      <dgm:prSet/>
      <dgm:spPr/>
      <dgm:t>
        <a:bodyPr/>
        <a:lstStyle/>
        <a:p>
          <a:endParaRPr lang="ru-RU"/>
        </a:p>
      </dgm:t>
    </dgm:pt>
    <dgm:pt modelId="{3556A158-6EEF-4A2F-86B2-2E3CACBD6BC0}" type="sibTrans" cxnId="{A66703E8-422C-4B85-A6BF-7649F8007E2F}">
      <dgm:prSet/>
      <dgm:spPr/>
      <dgm:t>
        <a:bodyPr/>
        <a:lstStyle/>
        <a:p>
          <a:endParaRPr lang="ru-RU"/>
        </a:p>
      </dgm:t>
    </dgm:pt>
    <dgm:pt modelId="{7ADFAEB5-F3E7-439B-BE4F-AD7ADB4AB654}">
      <dgm:prSet custT="1"/>
      <dgm:spPr/>
      <dgm:t>
        <a:bodyPr/>
        <a:lstStyle/>
        <a:p>
          <a:r>
            <a:rPr lang="ru-RU" sz="1200" b="1" dirty="0" smtClean="0"/>
            <a:t>Показ положения органов артикуляции при  обучении правильному звукопроизношению</a:t>
          </a:r>
          <a:endParaRPr lang="ru-RU" sz="1200" b="1" dirty="0"/>
        </a:p>
      </dgm:t>
    </dgm:pt>
    <dgm:pt modelId="{C0BA8C71-6012-4C99-8B0F-925121AEE8A4}" type="parTrans" cxnId="{60FEF538-04DA-4F06-86F1-39ECA111FE82}">
      <dgm:prSet/>
      <dgm:spPr/>
      <dgm:t>
        <a:bodyPr/>
        <a:lstStyle/>
        <a:p>
          <a:endParaRPr lang="ru-RU"/>
        </a:p>
      </dgm:t>
    </dgm:pt>
    <dgm:pt modelId="{92D97CDD-643B-49B6-93AD-878D3541CAB6}" type="sibTrans" cxnId="{60FEF538-04DA-4F06-86F1-39ECA111FE82}">
      <dgm:prSet/>
      <dgm:spPr/>
      <dgm:t>
        <a:bodyPr/>
        <a:lstStyle/>
        <a:p>
          <a:endParaRPr lang="ru-RU"/>
        </a:p>
      </dgm:t>
    </dgm:pt>
    <dgm:pt modelId="{C73FA523-3D27-479D-95AE-E5D3567DEC25}" type="pres">
      <dgm:prSet presAssocID="{F91FF88F-261B-41CC-91B9-00C6A08B8B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96E987-8CF1-4CCC-BE6B-8642E8903992}" type="pres">
      <dgm:prSet presAssocID="{DA009D81-7981-4E9D-8C6E-8577F9601A39}" presName="composite" presStyleCnt="0"/>
      <dgm:spPr/>
    </dgm:pt>
    <dgm:pt modelId="{8C9E8BEE-4296-4905-91B5-5123794815CF}" type="pres">
      <dgm:prSet presAssocID="{DA009D81-7981-4E9D-8C6E-8577F9601A3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2E48D-F44F-4FB7-818D-2CB52622D83F}" type="pres">
      <dgm:prSet presAssocID="{DA009D81-7981-4E9D-8C6E-8577F9601A39}" presName="descendantText" presStyleLbl="alignAcc1" presStyleIdx="0" presStyleCnt="4" custScaleX="103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E6C81-798A-44DA-8510-152495404186}" type="pres">
      <dgm:prSet presAssocID="{C3D66C30-6899-4A86-8010-4162EDDFB0D4}" presName="sp" presStyleCnt="0"/>
      <dgm:spPr/>
    </dgm:pt>
    <dgm:pt modelId="{D4A1BF69-A7F8-4506-BA44-115661B53306}" type="pres">
      <dgm:prSet presAssocID="{272C802C-938C-428F-865C-436DE6504B2D}" presName="composite" presStyleCnt="0"/>
      <dgm:spPr/>
    </dgm:pt>
    <dgm:pt modelId="{03AAC1FC-4322-4F98-8E89-B726CF6579AF}" type="pres">
      <dgm:prSet presAssocID="{272C802C-938C-428F-865C-436DE6504B2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D285C-4334-4B01-8EBC-6EC058CC538C}" type="pres">
      <dgm:prSet presAssocID="{272C802C-938C-428F-865C-436DE6504B2D}" presName="descendantText" presStyleLbl="alignAcc1" presStyleIdx="1" presStyleCnt="4" custScaleX="126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AE66D-50D4-403A-8A58-5A6943CF0000}" type="pres">
      <dgm:prSet presAssocID="{9E13F8D7-9B18-4AB8-AA72-20E5CECBD209}" presName="sp" presStyleCnt="0"/>
      <dgm:spPr/>
    </dgm:pt>
    <dgm:pt modelId="{A32CD592-E350-4AE5-AA2C-322A018AB4FA}" type="pres">
      <dgm:prSet presAssocID="{F3D47841-E396-42BE-962D-0FDB134697ED}" presName="composite" presStyleCnt="0"/>
      <dgm:spPr/>
    </dgm:pt>
    <dgm:pt modelId="{8F083EB7-01F8-4CFE-AFCF-50F96B828821}" type="pres">
      <dgm:prSet presAssocID="{F3D47841-E396-42BE-962D-0FDB134697E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F2D93-B19A-41E2-9FA3-509368033893}" type="pres">
      <dgm:prSet presAssocID="{F3D47841-E396-42BE-962D-0FDB134697ED}" presName="descendantText" presStyleLbl="alignAcc1" presStyleIdx="2" presStyleCnt="4" custScaleX="126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68811-BE91-426F-8E16-7671B2927A52}" type="pres">
      <dgm:prSet presAssocID="{F9762B3A-50A1-46C0-AA22-4C6E05E2F176}" presName="sp" presStyleCnt="0"/>
      <dgm:spPr/>
    </dgm:pt>
    <dgm:pt modelId="{CAABA170-E9DD-4598-AA82-0FEF0D53ABC1}" type="pres">
      <dgm:prSet presAssocID="{AD52BA76-0861-455C-8B27-625022D642AC}" presName="composite" presStyleCnt="0"/>
      <dgm:spPr/>
    </dgm:pt>
    <dgm:pt modelId="{9B6B64D5-0CEE-4372-BDB4-C64E0F426484}" type="pres">
      <dgm:prSet presAssocID="{AD52BA76-0861-455C-8B27-625022D642AC}" presName="parentText" presStyleLbl="alignNode1" presStyleIdx="3" presStyleCnt="4" custScaleX="1129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7A95C-74F9-4577-AA2A-831454037572}" type="pres">
      <dgm:prSet presAssocID="{AD52BA76-0861-455C-8B27-625022D642AC}" presName="descendantText" presStyleLbl="alignAcc1" presStyleIdx="3" presStyleCnt="4" custScaleX="166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DC9B75-FA65-4CEA-A2D6-2DEA9730C718}" type="presOf" srcId="{7ADFAEB5-F3E7-439B-BE4F-AD7ADB4AB654}" destId="{7C07A95C-74F9-4577-AA2A-831454037572}" srcOrd="0" destOrd="0" presId="urn:microsoft.com/office/officeart/2005/8/layout/chevron2"/>
    <dgm:cxn modelId="{E696E9CA-42CD-4367-9B2F-4F1E341215B8}" srcId="{272C802C-938C-428F-865C-436DE6504B2D}" destId="{E8970CE8-7200-49EC-AAE6-3518FEB45152}" srcOrd="0" destOrd="0" parTransId="{17E17C79-6BB9-4F2F-8578-56A846C9DEB8}" sibTransId="{A131A08D-A6B1-4DA8-9C7B-13FFFF23BABC}"/>
    <dgm:cxn modelId="{89A8A3C3-FFBD-49D5-AD7A-ED604D2196CA}" srcId="{F91FF88F-261B-41CC-91B9-00C6A08B8B13}" destId="{272C802C-938C-428F-865C-436DE6504B2D}" srcOrd="1" destOrd="0" parTransId="{0385E225-20A2-4BF1-BD3E-3A8FA45EEFC3}" sibTransId="{9E13F8D7-9B18-4AB8-AA72-20E5CECBD209}"/>
    <dgm:cxn modelId="{242FC878-FB2F-4615-9078-1221F73C8590}" srcId="{DA009D81-7981-4E9D-8C6E-8577F9601A39}" destId="{01AC059B-D8A3-4671-B408-31FFDEF810C7}" srcOrd="0" destOrd="0" parTransId="{F06FB2E0-2547-44F1-AAA9-5E77DF894A41}" sibTransId="{1955CE43-6831-4002-957C-38D6BCCA1F4B}"/>
    <dgm:cxn modelId="{142B8CBD-7E9B-404E-A591-76C816CC8E9A}" type="presOf" srcId="{E8970CE8-7200-49EC-AAE6-3518FEB45152}" destId="{975D285C-4334-4B01-8EBC-6EC058CC538C}" srcOrd="0" destOrd="0" presId="urn:microsoft.com/office/officeart/2005/8/layout/chevron2"/>
    <dgm:cxn modelId="{73F1A4FB-027A-44AF-9744-949816A48F72}" type="presOf" srcId="{F3D47841-E396-42BE-962D-0FDB134697ED}" destId="{8F083EB7-01F8-4CFE-AFCF-50F96B828821}" srcOrd="0" destOrd="0" presId="urn:microsoft.com/office/officeart/2005/8/layout/chevron2"/>
    <dgm:cxn modelId="{AA71F071-1BDF-4F47-B9DC-D37CD897B1DD}" type="presOf" srcId="{272C802C-938C-428F-865C-436DE6504B2D}" destId="{03AAC1FC-4322-4F98-8E89-B726CF6579AF}" srcOrd="0" destOrd="0" presId="urn:microsoft.com/office/officeart/2005/8/layout/chevron2"/>
    <dgm:cxn modelId="{24698845-DA4B-461E-B190-F4B57FBC5A0E}" srcId="{F3D47841-E396-42BE-962D-0FDB134697ED}" destId="{D7737E62-F6BF-4A98-8112-807485D9E98E}" srcOrd="0" destOrd="0" parTransId="{2048F530-C469-4132-9D0D-E7CB1BCD2D18}" sibTransId="{A8358632-BAA2-4992-A666-43934184DCC3}"/>
    <dgm:cxn modelId="{611B69FA-EFBA-4263-B3C9-D34E9E42812A}" type="presOf" srcId="{01AC059B-D8A3-4671-B408-31FFDEF810C7}" destId="{5132E48D-F44F-4FB7-818D-2CB52622D83F}" srcOrd="0" destOrd="0" presId="urn:microsoft.com/office/officeart/2005/8/layout/chevron2"/>
    <dgm:cxn modelId="{62396833-B325-4631-AD1D-721B38D918B1}" type="presOf" srcId="{DA009D81-7981-4E9D-8C6E-8577F9601A39}" destId="{8C9E8BEE-4296-4905-91B5-5123794815CF}" srcOrd="0" destOrd="0" presId="urn:microsoft.com/office/officeart/2005/8/layout/chevron2"/>
    <dgm:cxn modelId="{209813B3-CDDF-4A69-84AB-7D2933D256FE}" type="presOf" srcId="{AD52BA76-0861-455C-8B27-625022D642AC}" destId="{9B6B64D5-0CEE-4372-BDB4-C64E0F426484}" srcOrd="0" destOrd="0" presId="urn:microsoft.com/office/officeart/2005/8/layout/chevron2"/>
    <dgm:cxn modelId="{758B35FB-7255-4049-890C-7E44F03DB536}" type="presOf" srcId="{D7737E62-F6BF-4A98-8112-807485D9E98E}" destId="{05DF2D93-B19A-41E2-9FA3-509368033893}" srcOrd="0" destOrd="0" presId="urn:microsoft.com/office/officeart/2005/8/layout/chevron2"/>
    <dgm:cxn modelId="{971F3C17-DF5F-4069-9D7D-E4E59187FE8A}" type="presOf" srcId="{F91FF88F-261B-41CC-91B9-00C6A08B8B13}" destId="{C73FA523-3D27-479D-95AE-E5D3567DEC25}" srcOrd="0" destOrd="0" presId="urn:microsoft.com/office/officeart/2005/8/layout/chevron2"/>
    <dgm:cxn modelId="{EF63F2DB-A247-4AC4-A0E5-E80E9A39347C}" srcId="{F91FF88F-261B-41CC-91B9-00C6A08B8B13}" destId="{F3D47841-E396-42BE-962D-0FDB134697ED}" srcOrd="2" destOrd="0" parTransId="{9FB14846-D6DB-4339-98C1-CAD5CAD0632A}" sibTransId="{F9762B3A-50A1-46C0-AA22-4C6E05E2F176}"/>
    <dgm:cxn modelId="{60FEF538-04DA-4F06-86F1-39ECA111FE82}" srcId="{AD52BA76-0861-455C-8B27-625022D642AC}" destId="{7ADFAEB5-F3E7-439B-BE4F-AD7ADB4AB654}" srcOrd="0" destOrd="0" parTransId="{C0BA8C71-6012-4C99-8B0F-925121AEE8A4}" sibTransId="{92D97CDD-643B-49B6-93AD-878D3541CAB6}"/>
    <dgm:cxn modelId="{B9411A91-D979-4C70-9DE7-F5DB8523F653}" srcId="{F91FF88F-261B-41CC-91B9-00C6A08B8B13}" destId="{DA009D81-7981-4E9D-8C6E-8577F9601A39}" srcOrd="0" destOrd="0" parTransId="{27FAB648-0CAD-443B-8CB0-BE053BC332AA}" sibTransId="{C3D66C30-6899-4A86-8010-4162EDDFB0D4}"/>
    <dgm:cxn modelId="{A66703E8-422C-4B85-A6BF-7649F8007E2F}" srcId="{F91FF88F-261B-41CC-91B9-00C6A08B8B13}" destId="{AD52BA76-0861-455C-8B27-625022D642AC}" srcOrd="3" destOrd="0" parTransId="{15D96D72-FB40-40A6-A0D7-C655599D5D2B}" sibTransId="{3556A158-6EEF-4A2F-86B2-2E3CACBD6BC0}"/>
    <dgm:cxn modelId="{7F80ED97-DA63-4734-9692-B808F5830704}" type="presParOf" srcId="{C73FA523-3D27-479D-95AE-E5D3567DEC25}" destId="{DF96E987-8CF1-4CCC-BE6B-8642E8903992}" srcOrd="0" destOrd="0" presId="urn:microsoft.com/office/officeart/2005/8/layout/chevron2"/>
    <dgm:cxn modelId="{A7E1321D-7191-445D-8E36-2CBF3DE16E7D}" type="presParOf" srcId="{DF96E987-8CF1-4CCC-BE6B-8642E8903992}" destId="{8C9E8BEE-4296-4905-91B5-5123794815CF}" srcOrd="0" destOrd="0" presId="urn:microsoft.com/office/officeart/2005/8/layout/chevron2"/>
    <dgm:cxn modelId="{503EF35D-0B4C-4269-A96C-2E1FF8174276}" type="presParOf" srcId="{DF96E987-8CF1-4CCC-BE6B-8642E8903992}" destId="{5132E48D-F44F-4FB7-818D-2CB52622D83F}" srcOrd="1" destOrd="0" presId="urn:microsoft.com/office/officeart/2005/8/layout/chevron2"/>
    <dgm:cxn modelId="{9A9E0BE9-9E9B-4FEF-A0B5-596310F2E430}" type="presParOf" srcId="{C73FA523-3D27-479D-95AE-E5D3567DEC25}" destId="{D26E6C81-798A-44DA-8510-152495404186}" srcOrd="1" destOrd="0" presId="urn:microsoft.com/office/officeart/2005/8/layout/chevron2"/>
    <dgm:cxn modelId="{FF5B17E8-1D0E-4598-AFCE-7D6EECA09DC9}" type="presParOf" srcId="{C73FA523-3D27-479D-95AE-E5D3567DEC25}" destId="{D4A1BF69-A7F8-4506-BA44-115661B53306}" srcOrd="2" destOrd="0" presId="urn:microsoft.com/office/officeart/2005/8/layout/chevron2"/>
    <dgm:cxn modelId="{8CC0866D-44AD-4E38-BE9F-793633E1DFE7}" type="presParOf" srcId="{D4A1BF69-A7F8-4506-BA44-115661B53306}" destId="{03AAC1FC-4322-4F98-8E89-B726CF6579AF}" srcOrd="0" destOrd="0" presId="urn:microsoft.com/office/officeart/2005/8/layout/chevron2"/>
    <dgm:cxn modelId="{48637F33-B08F-42A7-920A-4ABCA0E4D322}" type="presParOf" srcId="{D4A1BF69-A7F8-4506-BA44-115661B53306}" destId="{975D285C-4334-4B01-8EBC-6EC058CC538C}" srcOrd="1" destOrd="0" presId="urn:microsoft.com/office/officeart/2005/8/layout/chevron2"/>
    <dgm:cxn modelId="{4C14EE55-9AF6-4888-A60A-7562067B8099}" type="presParOf" srcId="{C73FA523-3D27-479D-95AE-E5D3567DEC25}" destId="{4D9AE66D-50D4-403A-8A58-5A6943CF0000}" srcOrd="3" destOrd="0" presId="urn:microsoft.com/office/officeart/2005/8/layout/chevron2"/>
    <dgm:cxn modelId="{541C456E-7962-4E6A-BECD-61A765C77ADA}" type="presParOf" srcId="{C73FA523-3D27-479D-95AE-E5D3567DEC25}" destId="{A32CD592-E350-4AE5-AA2C-322A018AB4FA}" srcOrd="4" destOrd="0" presId="urn:microsoft.com/office/officeart/2005/8/layout/chevron2"/>
    <dgm:cxn modelId="{CD410C11-5DA3-4E18-8DF8-0759A7E3137C}" type="presParOf" srcId="{A32CD592-E350-4AE5-AA2C-322A018AB4FA}" destId="{8F083EB7-01F8-4CFE-AFCF-50F96B828821}" srcOrd="0" destOrd="0" presId="urn:microsoft.com/office/officeart/2005/8/layout/chevron2"/>
    <dgm:cxn modelId="{3F068A6B-0303-471E-B87C-F134DC6D37EC}" type="presParOf" srcId="{A32CD592-E350-4AE5-AA2C-322A018AB4FA}" destId="{05DF2D93-B19A-41E2-9FA3-509368033893}" srcOrd="1" destOrd="0" presId="urn:microsoft.com/office/officeart/2005/8/layout/chevron2"/>
    <dgm:cxn modelId="{820CCC97-A308-4428-A22C-17AF0CFCD3CE}" type="presParOf" srcId="{C73FA523-3D27-479D-95AE-E5D3567DEC25}" destId="{B3268811-BE91-426F-8E16-7671B2927A52}" srcOrd="5" destOrd="0" presId="urn:microsoft.com/office/officeart/2005/8/layout/chevron2"/>
    <dgm:cxn modelId="{09CA3CC1-30EA-4462-9495-A15F768A7F02}" type="presParOf" srcId="{C73FA523-3D27-479D-95AE-E5D3567DEC25}" destId="{CAABA170-E9DD-4598-AA82-0FEF0D53ABC1}" srcOrd="6" destOrd="0" presId="urn:microsoft.com/office/officeart/2005/8/layout/chevron2"/>
    <dgm:cxn modelId="{60F300F4-6901-473F-8552-9B055BF0E5DA}" type="presParOf" srcId="{CAABA170-E9DD-4598-AA82-0FEF0D53ABC1}" destId="{9B6B64D5-0CEE-4372-BDB4-C64E0F426484}" srcOrd="0" destOrd="0" presId="urn:microsoft.com/office/officeart/2005/8/layout/chevron2"/>
    <dgm:cxn modelId="{8232E783-8E4B-49C5-9374-9A19C14F90D8}" type="presParOf" srcId="{CAABA170-E9DD-4598-AA82-0FEF0D53ABC1}" destId="{7C07A95C-74F9-4577-AA2A-83145403757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836627B-F463-45BC-ADCD-179B804E3928}" type="doc">
      <dgm:prSet loTypeId="urn:microsoft.com/office/officeart/2005/8/layout/chevron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BD7D3A-B418-452A-A2BA-316CBA532BD2}">
      <dgm:prSet custT="1"/>
      <dgm:spPr/>
      <dgm:t>
        <a:bodyPr/>
        <a:lstStyle/>
        <a:p>
          <a:pPr rtl="0"/>
          <a:endParaRPr lang="ru-RU" sz="1400" dirty="0"/>
        </a:p>
      </dgm:t>
    </dgm:pt>
    <dgm:pt modelId="{8E934B45-568F-44C8-B11A-76B00AC8BB1D}" type="parTrans" cxnId="{8FF50B76-00A8-4244-86D7-59A0BA53F83E}">
      <dgm:prSet/>
      <dgm:spPr/>
      <dgm:t>
        <a:bodyPr/>
        <a:lstStyle/>
        <a:p>
          <a:endParaRPr lang="ru-RU" sz="1400"/>
        </a:p>
      </dgm:t>
    </dgm:pt>
    <dgm:pt modelId="{B24C30C8-A825-4D39-9D4D-2BB6242DBAEB}" type="sibTrans" cxnId="{8FF50B76-00A8-4244-86D7-59A0BA53F83E}">
      <dgm:prSet/>
      <dgm:spPr/>
      <dgm:t>
        <a:bodyPr/>
        <a:lstStyle/>
        <a:p>
          <a:endParaRPr lang="ru-RU" sz="1400"/>
        </a:p>
      </dgm:t>
    </dgm:pt>
    <dgm:pt modelId="{0D066484-F568-4252-B097-638800ECF6FC}">
      <dgm:prSet custT="1"/>
      <dgm:spPr/>
      <dgm:t>
        <a:bodyPr/>
        <a:lstStyle/>
        <a:p>
          <a:pPr rtl="0"/>
          <a:endParaRPr lang="ru-RU" sz="1400" dirty="0"/>
        </a:p>
      </dgm:t>
    </dgm:pt>
    <dgm:pt modelId="{36CF37FF-299E-42C6-94CF-45F7E1823514}" type="parTrans" cxnId="{77200599-3C0E-4AE5-B938-345A70BA11DD}">
      <dgm:prSet/>
      <dgm:spPr/>
      <dgm:t>
        <a:bodyPr/>
        <a:lstStyle/>
        <a:p>
          <a:endParaRPr lang="ru-RU" sz="1400"/>
        </a:p>
      </dgm:t>
    </dgm:pt>
    <dgm:pt modelId="{C05ACA23-0429-4F75-829D-6C2346701688}" type="sibTrans" cxnId="{77200599-3C0E-4AE5-B938-345A70BA11DD}">
      <dgm:prSet/>
      <dgm:spPr/>
      <dgm:t>
        <a:bodyPr/>
        <a:lstStyle/>
        <a:p>
          <a:endParaRPr lang="ru-RU" sz="1400"/>
        </a:p>
      </dgm:t>
    </dgm:pt>
    <dgm:pt modelId="{65225D70-716D-44EF-8F25-3A47E6C274B8}">
      <dgm:prSet custT="1"/>
      <dgm:spPr/>
      <dgm:t>
        <a:bodyPr/>
        <a:lstStyle/>
        <a:p>
          <a:pPr rtl="0"/>
          <a:endParaRPr lang="ru-RU" sz="1400" dirty="0"/>
        </a:p>
      </dgm:t>
    </dgm:pt>
    <dgm:pt modelId="{59E6F502-5725-4E4B-BECC-40BC2FFD8E08}" type="parTrans" cxnId="{B47B9879-BE78-468F-B4E5-0D3BC0B62ABA}">
      <dgm:prSet/>
      <dgm:spPr/>
      <dgm:t>
        <a:bodyPr/>
        <a:lstStyle/>
        <a:p>
          <a:endParaRPr lang="ru-RU" sz="1400"/>
        </a:p>
      </dgm:t>
    </dgm:pt>
    <dgm:pt modelId="{A3ACFE6D-52C0-4902-B79C-CDDAB1AF9B52}" type="sibTrans" cxnId="{B47B9879-BE78-468F-B4E5-0D3BC0B62ABA}">
      <dgm:prSet/>
      <dgm:spPr/>
      <dgm:t>
        <a:bodyPr/>
        <a:lstStyle/>
        <a:p>
          <a:endParaRPr lang="ru-RU" sz="1400"/>
        </a:p>
      </dgm:t>
    </dgm:pt>
    <dgm:pt modelId="{D636EE96-DD7F-48F5-A3B7-7E45F5D09069}">
      <dgm:prSet custT="1"/>
      <dgm:spPr/>
      <dgm:t>
        <a:bodyPr/>
        <a:lstStyle/>
        <a:p>
          <a:r>
            <a:rPr lang="ru-RU" sz="1200" b="1" i="1" dirty="0" smtClean="0"/>
            <a:t>Речевой образец</a:t>
          </a:r>
          <a:endParaRPr lang="ru-RU" sz="1200" b="1" i="1" dirty="0"/>
        </a:p>
      </dgm:t>
    </dgm:pt>
    <dgm:pt modelId="{65F6871B-7BFC-4B02-88CB-9415C787CF17}" type="parTrans" cxnId="{19A72421-C3B1-4956-9102-8C5C3D7A1296}">
      <dgm:prSet/>
      <dgm:spPr/>
      <dgm:t>
        <a:bodyPr/>
        <a:lstStyle/>
        <a:p>
          <a:endParaRPr lang="ru-RU" sz="1400"/>
        </a:p>
      </dgm:t>
    </dgm:pt>
    <dgm:pt modelId="{CFBEC193-8E9E-43C5-B5D1-5E5058FD196E}" type="sibTrans" cxnId="{19A72421-C3B1-4956-9102-8C5C3D7A1296}">
      <dgm:prSet/>
      <dgm:spPr/>
      <dgm:t>
        <a:bodyPr/>
        <a:lstStyle/>
        <a:p>
          <a:endParaRPr lang="ru-RU" sz="1400"/>
        </a:p>
      </dgm:t>
    </dgm:pt>
    <dgm:pt modelId="{69FDBE77-8EEF-4E9B-A898-894609C553DB}">
      <dgm:prSet custT="1"/>
      <dgm:spPr/>
      <dgm:t>
        <a:bodyPr/>
        <a:lstStyle/>
        <a:p>
          <a:pPr rtl="0"/>
          <a:r>
            <a:rPr lang="ru-RU" sz="1200" b="1" i="1" dirty="0" smtClean="0"/>
            <a:t>Повтор;</a:t>
          </a:r>
          <a:endParaRPr lang="ru-RU" sz="1200" b="1" i="1" dirty="0"/>
        </a:p>
      </dgm:t>
    </dgm:pt>
    <dgm:pt modelId="{8C48DAAB-3EF0-4026-B177-EA80040808F9}" type="parTrans" cxnId="{6CEE64F6-264D-4301-A02C-1AA41A03F8F0}">
      <dgm:prSet/>
      <dgm:spPr/>
      <dgm:t>
        <a:bodyPr/>
        <a:lstStyle/>
        <a:p>
          <a:endParaRPr lang="ru-RU" sz="1400"/>
        </a:p>
      </dgm:t>
    </dgm:pt>
    <dgm:pt modelId="{5953821B-A39A-4EEC-AD4D-4623277D88CA}" type="sibTrans" cxnId="{6CEE64F6-264D-4301-A02C-1AA41A03F8F0}">
      <dgm:prSet/>
      <dgm:spPr/>
      <dgm:t>
        <a:bodyPr/>
        <a:lstStyle/>
        <a:p>
          <a:endParaRPr lang="ru-RU" sz="1400"/>
        </a:p>
      </dgm:t>
    </dgm:pt>
    <dgm:pt modelId="{5E1C1B12-3C26-4EB0-901D-D52BAA5174B6}">
      <dgm:prSet custT="1"/>
      <dgm:spPr/>
      <dgm:t>
        <a:bodyPr/>
        <a:lstStyle/>
        <a:p>
          <a:pPr rtl="0"/>
          <a:r>
            <a:rPr lang="ru-RU" sz="1200" b="1" i="1" dirty="0" smtClean="0"/>
            <a:t>Вопрос;</a:t>
          </a:r>
          <a:endParaRPr lang="ru-RU" sz="1200" b="1" i="1" dirty="0"/>
        </a:p>
      </dgm:t>
    </dgm:pt>
    <dgm:pt modelId="{848BF750-CB2E-4115-9C62-7B22FE9A013D}" type="parTrans" cxnId="{41F4D3BA-1B01-4AE3-A110-71552DFCE995}">
      <dgm:prSet/>
      <dgm:spPr/>
      <dgm:t>
        <a:bodyPr/>
        <a:lstStyle/>
        <a:p>
          <a:endParaRPr lang="ru-RU" sz="1400"/>
        </a:p>
      </dgm:t>
    </dgm:pt>
    <dgm:pt modelId="{F28F0716-BFA1-46B1-A5A2-BAD04FD0652B}" type="sibTrans" cxnId="{41F4D3BA-1B01-4AE3-A110-71552DFCE995}">
      <dgm:prSet/>
      <dgm:spPr/>
      <dgm:t>
        <a:bodyPr/>
        <a:lstStyle/>
        <a:p>
          <a:endParaRPr lang="ru-RU" sz="1400"/>
        </a:p>
      </dgm:t>
    </dgm:pt>
    <dgm:pt modelId="{A60C0506-8682-4C90-804A-4046F43CD22D}" type="pres">
      <dgm:prSet presAssocID="{E836627B-F463-45BC-ADCD-179B804E39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D6AE55-38A8-486C-8DE1-56D7E6BEB31A}" type="pres">
      <dgm:prSet presAssocID="{36BD7D3A-B418-452A-A2BA-316CBA532BD2}" presName="composite" presStyleCnt="0"/>
      <dgm:spPr/>
      <dgm:t>
        <a:bodyPr/>
        <a:lstStyle/>
        <a:p>
          <a:endParaRPr lang="ru-RU"/>
        </a:p>
      </dgm:t>
    </dgm:pt>
    <dgm:pt modelId="{95D8A083-ECF2-4EFA-AB64-E91EB41F3F24}" type="pres">
      <dgm:prSet presAssocID="{36BD7D3A-B418-452A-A2BA-316CBA532BD2}" presName="parentText" presStyleLbl="alignNode1" presStyleIdx="0" presStyleCnt="3" custScaleX="736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DBF1E-299C-41AD-B5D0-6B861926C5F0}" type="pres">
      <dgm:prSet presAssocID="{36BD7D3A-B418-452A-A2BA-316CBA532BD2}" presName="descendantText" presStyleLbl="alignAcc1" presStyleIdx="0" presStyleCnt="3" custScaleX="137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148DB-CAA0-4EF2-B054-6A1AFA2384C4}" type="pres">
      <dgm:prSet presAssocID="{B24C30C8-A825-4D39-9D4D-2BB6242DBAEB}" presName="sp" presStyleCnt="0"/>
      <dgm:spPr/>
      <dgm:t>
        <a:bodyPr/>
        <a:lstStyle/>
        <a:p>
          <a:endParaRPr lang="ru-RU"/>
        </a:p>
      </dgm:t>
    </dgm:pt>
    <dgm:pt modelId="{1D036928-781F-4763-BBB5-1DADBC9D68B7}" type="pres">
      <dgm:prSet presAssocID="{0D066484-F568-4252-B097-638800ECF6FC}" presName="composite" presStyleCnt="0"/>
      <dgm:spPr/>
      <dgm:t>
        <a:bodyPr/>
        <a:lstStyle/>
        <a:p>
          <a:endParaRPr lang="ru-RU"/>
        </a:p>
      </dgm:t>
    </dgm:pt>
    <dgm:pt modelId="{7D3519E7-5766-4991-ABE2-62C23B149F4C}" type="pres">
      <dgm:prSet presAssocID="{0D066484-F568-4252-B097-638800ECF6FC}" presName="parentText" presStyleLbl="alignNode1" presStyleIdx="1" presStyleCnt="3" custScaleX="72602" custLinFactNeighborX="2203" custLinFactNeighborY="-30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75B5F-FE1A-49DC-8045-340304844ECA}" type="pres">
      <dgm:prSet presAssocID="{0D066484-F568-4252-B097-638800ECF6FC}" presName="descendantText" presStyleLbl="alignAcc1" presStyleIdx="1" presStyleCnt="3" custScaleX="128419" custLinFactNeighborX="2203" custLinFactNeighborY="-3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3D26E-975A-44C9-9A15-8769A627978E}" type="pres">
      <dgm:prSet presAssocID="{C05ACA23-0429-4F75-829D-6C2346701688}" presName="sp" presStyleCnt="0"/>
      <dgm:spPr/>
      <dgm:t>
        <a:bodyPr/>
        <a:lstStyle/>
        <a:p>
          <a:endParaRPr lang="ru-RU"/>
        </a:p>
      </dgm:t>
    </dgm:pt>
    <dgm:pt modelId="{C97D2107-DFD0-442D-BC90-11FD28070946}" type="pres">
      <dgm:prSet presAssocID="{65225D70-716D-44EF-8F25-3A47E6C274B8}" presName="composite" presStyleCnt="0"/>
      <dgm:spPr/>
      <dgm:t>
        <a:bodyPr/>
        <a:lstStyle/>
        <a:p>
          <a:endParaRPr lang="ru-RU"/>
        </a:p>
      </dgm:t>
    </dgm:pt>
    <dgm:pt modelId="{556FE66A-AD53-4C00-BF04-4B889282FA17}" type="pres">
      <dgm:prSet presAssocID="{65225D70-716D-44EF-8F25-3A47E6C274B8}" presName="parentText" presStyleLbl="alignNode1" presStyleIdx="2" presStyleCnt="3" custScaleX="69276" custLinFactNeighborX="2203" custLinFactNeighborY="-42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98620-653D-42C1-8051-364357F42CAE}" type="pres">
      <dgm:prSet presAssocID="{65225D70-716D-44EF-8F25-3A47E6C274B8}" presName="descendantText" presStyleLbl="alignAcc1" presStyleIdx="2" presStyleCnt="3" custScaleX="126656" custLinFactNeighborX="2203" custLinFactNeighborY="-4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F50B76-00A8-4244-86D7-59A0BA53F83E}" srcId="{E836627B-F463-45BC-ADCD-179B804E3928}" destId="{36BD7D3A-B418-452A-A2BA-316CBA532BD2}" srcOrd="0" destOrd="0" parTransId="{8E934B45-568F-44C8-B11A-76B00AC8BB1D}" sibTransId="{B24C30C8-A825-4D39-9D4D-2BB6242DBAEB}"/>
    <dgm:cxn modelId="{77200599-3C0E-4AE5-B938-345A70BA11DD}" srcId="{E836627B-F463-45BC-ADCD-179B804E3928}" destId="{0D066484-F568-4252-B097-638800ECF6FC}" srcOrd="1" destOrd="0" parTransId="{36CF37FF-299E-42C6-94CF-45F7E1823514}" sibTransId="{C05ACA23-0429-4F75-829D-6C2346701688}"/>
    <dgm:cxn modelId="{B47B9879-BE78-468F-B4E5-0D3BC0B62ABA}" srcId="{E836627B-F463-45BC-ADCD-179B804E3928}" destId="{65225D70-716D-44EF-8F25-3A47E6C274B8}" srcOrd="2" destOrd="0" parTransId="{59E6F502-5725-4E4B-BECC-40BC2FFD8E08}" sibTransId="{A3ACFE6D-52C0-4902-B79C-CDDAB1AF9B52}"/>
    <dgm:cxn modelId="{350FF140-2602-4F3F-9B28-BFE95D7877BE}" type="presOf" srcId="{E836627B-F463-45BC-ADCD-179B804E3928}" destId="{A60C0506-8682-4C90-804A-4046F43CD22D}" srcOrd="0" destOrd="0" presId="urn:microsoft.com/office/officeart/2005/8/layout/chevron2"/>
    <dgm:cxn modelId="{19A72421-C3B1-4956-9102-8C5C3D7A1296}" srcId="{36BD7D3A-B418-452A-A2BA-316CBA532BD2}" destId="{D636EE96-DD7F-48F5-A3B7-7E45F5D09069}" srcOrd="0" destOrd="0" parTransId="{65F6871B-7BFC-4B02-88CB-9415C787CF17}" sibTransId="{CFBEC193-8E9E-43C5-B5D1-5E5058FD196E}"/>
    <dgm:cxn modelId="{41F4D3BA-1B01-4AE3-A110-71552DFCE995}" srcId="{65225D70-716D-44EF-8F25-3A47E6C274B8}" destId="{5E1C1B12-3C26-4EB0-901D-D52BAA5174B6}" srcOrd="0" destOrd="0" parTransId="{848BF750-CB2E-4115-9C62-7B22FE9A013D}" sibTransId="{F28F0716-BFA1-46B1-A5A2-BAD04FD0652B}"/>
    <dgm:cxn modelId="{1DA3499A-DC98-40BA-B18B-90CAC67649FE}" type="presOf" srcId="{36BD7D3A-B418-452A-A2BA-316CBA532BD2}" destId="{95D8A083-ECF2-4EFA-AB64-E91EB41F3F24}" srcOrd="0" destOrd="0" presId="urn:microsoft.com/office/officeart/2005/8/layout/chevron2"/>
    <dgm:cxn modelId="{DF091C8C-7C25-4249-A1C6-ADA9F5D623D3}" type="presOf" srcId="{65225D70-716D-44EF-8F25-3A47E6C274B8}" destId="{556FE66A-AD53-4C00-BF04-4B889282FA17}" srcOrd="0" destOrd="0" presId="urn:microsoft.com/office/officeart/2005/8/layout/chevron2"/>
    <dgm:cxn modelId="{17739BD3-6139-40AE-9E58-9B0528B424FE}" type="presOf" srcId="{0D066484-F568-4252-B097-638800ECF6FC}" destId="{7D3519E7-5766-4991-ABE2-62C23B149F4C}" srcOrd="0" destOrd="0" presId="urn:microsoft.com/office/officeart/2005/8/layout/chevron2"/>
    <dgm:cxn modelId="{17CB1684-0189-4179-AD5D-7476A8BE4AAE}" type="presOf" srcId="{D636EE96-DD7F-48F5-A3B7-7E45F5D09069}" destId="{FEEDBF1E-299C-41AD-B5D0-6B861926C5F0}" srcOrd="0" destOrd="0" presId="urn:microsoft.com/office/officeart/2005/8/layout/chevron2"/>
    <dgm:cxn modelId="{0855CCEC-BC82-4CF9-A127-4859F0B1638B}" type="presOf" srcId="{5E1C1B12-3C26-4EB0-901D-D52BAA5174B6}" destId="{DA098620-653D-42C1-8051-364357F42CAE}" srcOrd="0" destOrd="0" presId="urn:microsoft.com/office/officeart/2005/8/layout/chevron2"/>
    <dgm:cxn modelId="{38FE25BF-D3F4-464D-A409-801F17643A81}" type="presOf" srcId="{69FDBE77-8EEF-4E9B-A898-894609C553DB}" destId="{D5375B5F-FE1A-49DC-8045-340304844ECA}" srcOrd="0" destOrd="0" presId="urn:microsoft.com/office/officeart/2005/8/layout/chevron2"/>
    <dgm:cxn modelId="{6CEE64F6-264D-4301-A02C-1AA41A03F8F0}" srcId="{0D066484-F568-4252-B097-638800ECF6FC}" destId="{69FDBE77-8EEF-4E9B-A898-894609C553DB}" srcOrd="0" destOrd="0" parTransId="{8C48DAAB-3EF0-4026-B177-EA80040808F9}" sibTransId="{5953821B-A39A-4EEC-AD4D-4623277D88CA}"/>
    <dgm:cxn modelId="{41A3E5F6-5525-4885-8C5D-BE990692608E}" type="presParOf" srcId="{A60C0506-8682-4C90-804A-4046F43CD22D}" destId="{31D6AE55-38A8-486C-8DE1-56D7E6BEB31A}" srcOrd="0" destOrd="0" presId="urn:microsoft.com/office/officeart/2005/8/layout/chevron2"/>
    <dgm:cxn modelId="{01F39A51-888C-4D5A-91E2-352C395D8925}" type="presParOf" srcId="{31D6AE55-38A8-486C-8DE1-56D7E6BEB31A}" destId="{95D8A083-ECF2-4EFA-AB64-E91EB41F3F24}" srcOrd="0" destOrd="0" presId="urn:microsoft.com/office/officeart/2005/8/layout/chevron2"/>
    <dgm:cxn modelId="{6D7AA7E2-C887-4D16-AF29-BAAA647885E8}" type="presParOf" srcId="{31D6AE55-38A8-486C-8DE1-56D7E6BEB31A}" destId="{FEEDBF1E-299C-41AD-B5D0-6B861926C5F0}" srcOrd="1" destOrd="0" presId="urn:microsoft.com/office/officeart/2005/8/layout/chevron2"/>
    <dgm:cxn modelId="{76CA7200-973C-4781-8391-252A955287D0}" type="presParOf" srcId="{A60C0506-8682-4C90-804A-4046F43CD22D}" destId="{67E148DB-CAA0-4EF2-B054-6A1AFA2384C4}" srcOrd="1" destOrd="0" presId="urn:microsoft.com/office/officeart/2005/8/layout/chevron2"/>
    <dgm:cxn modelId="{923836BB-09F3-4DC9-B268-CC73347B57C0}" type="presParOf" srcId="{A60C0506-8682-4C90-804A-4046F43CD22D}" destId="{1D036928-781F-4763-BBB5-1DADBC9D68B7}" srcOrd="2" destOrd="0" presId="urn:microsoft.com/office/officeart/2005/8/layout/chevron2"/>
    <dgm:cxn modelId="{49547780-3AC0-46AC-9EBE-37007E0CC0E9}" type="presParOf" srcId="{1D036928-781F-4763-BBB5-1DADBC9D68B7}" destId="{7D3519E7-5766-4991-ABE2-62C23B149F4C}" srcOrd="0" destOrd="0" presId="urn:microsoft.com/office/officeart/2005/8/layout/chevron2"/>
    <dgm:cxn modelId="{A05BC718-20F4-4047-8576-2CD7569E6E30}" type="presParOf" srcId="{1D036928-781F-4763-BBB5-1DADBC9D68B7}" destId="{D5375B5F-FE1A-49DC-8045-340304844ECA}" srcOrd="1" destOrd="0" presId="urn:microsoft.com/office/officeart/2005/8/layout/chevron2"/>
    <dgm:cxn modelId="{9882B273-008A-455B-A0B8-824EE83B666C}" type="presParOf" srcId="{A60C0506-8682-4C90-804A-4046F43CD22D}" destId="{78F3D26E-975A-44C9-9A15-8769A627978E}" srcOrd="3" destOrd="0" presId="urn:microsoft.com/office/officeart/2005/8/layout/chevron2"/>
    <dgm:cxn modelId="{37A82F98-FAC8-413B-B97E-AB03381D1B28}" type="presParOf" srcId="{A60C0506-8682-4C90-804A-4046F43CD22D}" destId="{C97D2107-DFD0-442D-BC90-11FD28070946}" srcOrd="4" destOrd="0" presId="urn:microsoft.com/office/officeart/2005/8/layout/chevron2"/>
    <dgm:cxn modelId="{81C01F5E-F0D2-4849-9010-9CE73908E5F2}" type="presParOf" srcId="{C97D2107-DFD0-442D-BC90-11FD28070946}" destId="{556FE66A-AD53-4C00-BF04-4B889282FA17}" srcOrd="0" destOrd="0" presId="urn:microsoft.com/office/officeart/2005/8/layout/chevron2"/>
    <dgm:cxn modelId="{34C09C28-1D0C-4F7A-8790-9944AD7889F3}" type="presParOf" srcId="{C97D2107-DFD0-442D-BC90-11FD28070946}" destId="{DA098620-653D-42C1-8051-364357F42C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CB63875-A07B-4480-9A24-ADF0177A9238}" type="doc">
      <dgm:prSet loTypeId="urn:microsoft.com/office/officeart/2005/8/layout/chevron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86DE24-9EDC-4911-A1F8-B03EC872BAEF}">
      <dgm:prSet/>
      <dgm:spPr/>
      <dgm:t>
        <a:bodyPr/>
        <a:lstStyle/>
        <a:p>
          <a:pPr rtl="0"/>
          <a:endParaRPr lang="ru-RU" dirty="0"/>
        </a:p>
      </dgm:t>
    </dgm:pt>
    <dgm:pt modelId="{2FDAC58D-1842-437A-AE63-0394FE124204}" type="parTrans" cxnId="{5089198F-1981-4512-A9AC-1717E0E28610}">
      <dgm:prSet/>
      <dgm:spPr/>
      <dgm:t>
        <a:bodyPr/>
        <a:lstStyle/>
        <a:p>
          <a:endParaRPr lang="ru-RU"/>
        </a:p>
      </dgm:t>
    </dgm:pt>
    <dgm:pt modelId="{71BCD39C-F5BB-4EE6-B706-D481D8380B7A}" type="sibTrans" cxnId="{5089198F-1981-4512-A9AC-1717E0E28610}">
      <dgm:prSet/>
      <dgm:spPr/>
      <dgm:t>
        <a:bodyPr/>
        <a:lstStyle/>
        <a:p>
          <a:endParaRPr lang="ru-RU"/>
        </a:p>
      </dgm:t>
    </dgm:pt>
    <dgm:pt modelId="{8678A2C9-6A65-48EB-BF52-BFC2D58F82B4}">
      <dgm:prSet/>
      <dgm:spPr/>
      <dgm:t>
        <a:bodyPr/>
        <a:lstStyle/>
        <a:p>
          <a:pPr rtl="0"/>
          <a:endParaRPr lang="ru-RU" dirty="0"/>
        </a:p>
      </dgm:t>
    </dgm:pt>
    <dgm:pt modelId="{65668A60-4EF8-4636-BD15-1B7E0E17AFC6}" type="parTrans" cxnId="{022C1593-2D7E-49EC-97F2-F9D58E756A25}">
      <dgm:prSet/>
      <dgm:spPr/>
      <dgm:t>
        <a:bodyPr/>
        <a:lstStyle/>
        <a:p>
          <a:endParaRPr lang="ru-RU"/>
        </a:p>
      </dgm:t>
    </dgm:pt>
    <dgm:pt modelId="{4DF4090B-F2F5-4E79-9762-9DC540147CBE}" type="sibTrans" cxnId="{022C1593-2D7E-49EC-97F2-F9D58E756A25}">
      <dgm:prSet/>
      <dgm:spPr/>
      <dgm:t>
        <a:bodyPr/>
        <a:lstStyle/>
        <a:p>
          <a:endParaRPr lang="ru-RU"/>
        </a:p>
      </dgm:t>
    </dgm:pt>
    <dgm:pt modelId="{907F2B4D-E2AE-4302-B613-7E272AE2F76E}">
      <dgm:prSet/>
      <dgm:spPr/>
      <dgm:t>
        <a:bodyPr/>
        <a:lstStyle/>
        <a:p>
          <a:pPr rtl="0"/>
          <a:endParaRPr lang="ru-RU" dirty="0"/>
        </a:p>
      </dgm:t>
    </dgm:pt>
    <dgm:pt modelId="{A55D9222-678A-44BA-A873-4915223416D4}" type="parTrans" cxnId="{D3A528C8-3C2F-4A33-984B-1D90F951F76A}">
      <dgm:prSet/>
      <dgm:spPr/>
      <dgm:t>
        <a:bodyPr/>
        <a:lstStyle/>
        <a:p>
          <a:endParaRPr lang="ru-RU"/>
        </a:p>
      </dgm:t>
    </dgm:pt>
    <dgm:pt modelId="{5778801B-430D-47DE-90D5-686B7E771007}" type="sibTrans" cxnId="{D3A528C8-3C2F-4A33-984B-1D90F951F76A}">
      <dgm:prSet/>
      <dgm:spPr/>
      <dgm:t>
        <a:bodyPr/>
        <a:lstStyle/>
        <a:p>
          <a:endParaRPr lang="ru-RU"/>
        </a:p>
      </dgm:t>
    </dgm:pt>
    <dgm:pt modelId="{341FCE59-43E5-4AB3-93FE-644E4C978E8F}">
      <dgm:prSet/>
      <dgm:spPr/>
      <dgm:t>
        <a:bodyPr/>
        <a:lstStyle/>
        <a:p>
          <a:pPr rtl="0"/>
          <a:endParaRPr lang="ru-RU" dirty="0"/>
        </a:p>
      </dgm:t>
    </dgm:pt>
    <dgm:pt modelId="{F350AAB1-81C1-4300-BD81-C097527B1D15}" type="parTrans" cxnId="{3186374C-8E15-4751-A5F9-48A550F7F9A9}">
      <dgm:prSet/>
      <dgm:spPr/>
      <dgm:t>
        <a:bodyPr/>
        <a:lstStyle/>
        <a:p>
          <a:endParaRPr lang="ru-RU"/>
        </a:p>
      </dgm:t>
    </dgm:pt>
    <dgm:pt modelId="{249A757A-17FF-47F3-811F-69AD28413DA2}" type="sibTrans" cxnId="{3186374C-8E15-4751-A5F9-48A550F7F9A9}">
      <dgm:prSet/>
      <dgm:spPr/>
      <dgm:t>
        <a:bodyPr/>
        <a:lstStyle/>
        <a:p>
          <a:endParaRPr lang="ru-RU"/>
        </a:p>
      </dgm:t>
    </dgm:pt>
    <dgm:pt modelId="{5F9CB2D1-F4E2-4626-84D7-B109421682DE}">
      <dgm:prSet custT="1"/>
      <dgm:spPr/>
      <dgm:t>
        <a:bodyPr/>
        <a:lstStyle/>
        <a:p>
          <a:pPr rtl="0"/>
          <a:r>
            <a:rPr lang="ru-RU" sz="1100" b="1" i="1" dirty="0" smtClean="0"/>
            <a:t>Дидактические игры-упражнения;</a:t>
          </a:r>
          <a:endParaRPr lang="ru-RU" sz="1100" b="1" i="1" dirty="0"/>
        </a:p>
      </dgm:t>
    </dgm:pt>
    <dgm:pt modelId="{F5F12BDC-F5E9-4F3F-9E40-16643D766DB3}" type="parTrans" cxnId="{56AA0793-2240-4A1D-807E-5A3AA4ED0435}">
      <dgm:prSet/>
      <dgm:spPr/>
      <dgm:t>
        <a:bodyPr/>
        <a:lstStyle/>
        <a:p>
          <a:endParaRPr lang="ru-RU"/>
        </a:p>
      </dgm:t>
    </dgm:pt>
    <dgm:pt modelId="{BE40F087-B947-4698-B03F-8550262A5C84}" type="sibTrans" cxnId="{56AA0793-2240-4A1D-807E-5A3AA4ED0435}">
      <dgm:prSet/>
      <dgm:spPr/>
      <dgm:t>
        <a:bodyPr/>
        <a:lstStyle/>
        <a:p>
          <a:endParaRPr lang="ru-RU"/>
        </a:p>
      </dgm:t>
    </dgm:pt>
    <dgm:pt modelId="{A822C139-68F3-4785-85DF-F36C26AB1E35}">
      <dgm:prSet custT="1"/>
      <dgm:spPr/>
      <dgm:t>
        <a:bodyPr/>
        <a:lstStyle/>
        <a:p>
          <a:pPr rtl="0"/>
          <a:r>
            <a:rPr lang="ru-RU" sz="1100" b="1" i="1" dirty="0" smtClean="0"/>
            <a:t>Театрализованные игры;</a:t>
          </a:r>
          <a:endParaRPr lang="ru-RU" sz="1100" b="1" i="1" dirty="0"/>
        </a:p>
      </dgm:t>
    </dgm:pt>
    <dgm:pt modelId="{DA8A6C9A-2436-405B-B5A1-0C3CABBE38BF}" type="parTrans" cxnId="{E8FD892A-6862-4C9E-A549-8915BCDBE3E3}">
      <dgm:prSet/>
      <dgm:spPr/>
      <dgm:t>
        <a:bodyPr/>
        <a:lstStyle/>
        <a:p>
          <a:endParaRPr lang="ru-RU"/>
        </a:p>
      </dgm:t>
    </dgm:pt>
    <dgm:pt modelId="{D26A903C-598C-431A-B6B4-4EC7E13AA4FA}" type="sibTrans" cxnId="{E8FD892A-6862-4C9E-A549-8915BCDBE3E3}">
      <dgm:prSet/>
      <dgm:spPr/>
      <dgm:t>
        <a:bodyPr/>
        <a:lstStyle/>
        <a:p>
          <a:endParaRPr lang="ru-RU"/>
        </a:p>
      </dgm:t>
    </dgm:pt>
    <dgm:pt modelId="{C6D8A166-106B-4EB9-A272-E700F0A25825}">
      <dgm:prSet custT="1"/>
      <dgm:spPr/>
      <dgm:t>
        <a:bodyPr/>
        <a:lstStyle/>
        <a:p>
          <a:pPr rtl="0"/>
          <a:r>
            <a:rPr lang="ru-RU" sz="1100" b="1" i="1" dirty="0" smtClean="0"/>
            <a:t> обучающие сюжетно-ролевые игры;</a:t>
          </a:r>
          <a:endParaRPr lang="ru-RU" sz="1100" b="1" i="1" dirty="0"/>
        </a:p>
      </dgm:t>
    </dgm:pt>
    <dgm:pt modelId="{ACE17C94-6FF4-4DCC-B56D-06DE8802CA86}" type="parTrans" cxnId="{CB15E954-8C10-4F74-917C-B59929640831}">
      <dgm:prSet/>
      <dgm:spPr/>
      <dgm:t>
        <a:bodyPr/>
        <a:lstStyle/>
        <a:p>
          <a:endParaRPr lang="ru-RU"/>
        </a:p>
      </dgm:t>
    </dgm:pt>
    <dgm:pt modelId="{12C9DE17-E0AB-4930-8A0E-B27AB35073AF}" type="sibTrans" cxnId="{CB15E954-8C10-4F74-917C-B59929640831}">
      <dgm:prSet/>
      <dgm:spPr/>
      <dgm:t>
        <a:bodyPr/>
        <a:lstStyle/>
        <a:p>
          <a:endParaRPr lang="ru-RU"/>
        </a:p>
      </dgm:t>
    </dgm:pt>
    <dgm:pt modelId="{2044B2F8-D4FE-4E12-A62C-0212AF0C7197}">
      <dgm:prSet custT="1"/>
      <dgm:spPr/>
      <dgm:t>
        <a:bodyPr/>
        <a:lstStyle/>
        <a:p>
          <a:pPr rtl="0"/>
          <a:r>
            <a:rPr lang="ru-RU" sz="1100" b="1" i="1" dirty="0" smtClean="0"/>
            <a:t>И другие виды игр с речевым содержанием.</a:t>
          </a:r>
          <a:endParaRPr lang="ru-RU" sz="1100" b="1" i="1" dirty="0"/>
        </a:p>
      </dgm:t>
    </dgm:pt>
    <dgm:pt modelId="{951BBA1F-9B09-43E2-882A-513138A902D3}" type="parTrans" cxnId="{F706419E-F6F1-42CE-B52C-AEC79E726591}">
      <dgm:prSet/>
      <dgm:spPr/>
      <dgm:t>
        <a:bodyPr/>
        <a:lstStyle/>
        <a:p>
          <a:endParaRPr lang="ru-RU"/>
        </a:p>
      </dgm:t>
    </dgm:pt>
    <dgm:pt modelId="{9D0F6933-7684-44A3-A066-268BE7ECC5AF}" type="sibTrans" cxnId="{F706419E-F6F1-42CE-B52C-AEC79E726591}">
      <dgm:prSet/>
      <dgm:spPr/>
      <dgm:t>
        <a:bodyPr/>
        <a:lstStyle/>
        <a:p>
          <a:endParaRPr lang="ru-RU"/>
        </a:p>
      </dgm:t>
    </dgm:pt>
    <dgm:pt modelId="{B3317DD5-4DB7-4CA0-A00A-EECA8EEEBF09}" type="pres">
      <dgm:prSet presAssocID="{CCB63875-A07B-4480-9A24-ADF0177A923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B2EFF4-82DB-492D-A149-9C2FC361675C}" type="pres">
      <dgm:prSet presAssocID="{2B86DE24-9EDC-4911-A1F8-B03EC872BAEF}" presName="composite" presStyleCnt="0"/>
      <dgm:spPr/>
      <dgm:t>
        <a:bodyPr/>
        <a:lstStyle/>
        <a:p>
          <a:endParaRPr lang="ru-RU"/>
        </a:p>
      </dgm:t>
    </dgm:pt>
    <dgm:pt modelId="{FBA0B652-BC30-4D7B-AE09-88D698C534A1}" type="pres">
      <dgm:prSet presAssocID="{2B86DE24-9EDC-4911-A1F8-B03EC872BAE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29C33-6EE8-40F6-A122-93509FE7A5BB}" type="pres">
      <dgm:prSet presAssocID="{2B86DE24-9EDC-4911-A1F8-B03EC872BAEF}" presName="descendantText" presStyleLbl="alignAcc1" presStyleIdx="0" presStyleCnt="4" custScaleX="136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CC1B1-5A57-49BC-A782-6570B717A885}" type="pres">
      <dgm:prSet presAssocID="{71BCD39C-F5BB-4EE6-B706-D481D8380B7A}" presName="sp" presStyleCnt="0"/>
      <dgm:spPr/>
      <dgm:t>
        <a:bodyPr/>
        <a:lstStyle/>
        <a:p>
          <a:endParaRPr lang="ru-RU"/>
        </a:p>
      </dgm:t>
    </dgm:pt>
    <dgm:pt modelId="{110989E7-7369-4E8C-8B56-2E804F02ECB0}" type="pres">
      <dgm:prSet presAssocID="{8678A2C9-6A65-48EB-BF52-BFC2D58F82B4}" presName="composite" presStyleCnt="0"/>
      <dgm:spPr/>
      <dgm:t>
        <a:bodyPr/>
        <a:lstStyle/>
        <a:p>
          <a:endParaRPr lang="ru-RU"/>
        </a:p>
      </dgm:t>
    </dgm:pt>
    <dgm:pt modelId="{848A4A24-2BD6-4FE9-B0C4-D2B77ACCE7D5}" type="pres">
      <dgm:prSet presAssocID="{8678A2C9-6A65-48EB-BF52-BFC2D58F82B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AFBA4-B5C2-4384-BD0B-A964ED2B0797}" type="pres">
      <dgm:prSet presAssocID="{8678A2C9-6A65-48EB-BF52-BFC2D58F82B4}" presName="descendantText" presStyleLbl="alignAcc1" presStyleIdx="1" presStyleCnt="4" custScaleX="141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735F4-A7B3-400D-A1BA-0D7987AB32D1}" type="pres">
      <dgm:prSet presAssocID="{4DF4090B-F2F5-4E79-9762-9DC540147CBE}" presName="sp" presStyleCnt="0"/>
      <dgm:spPr/>
      <dgm:t>
        <a:bodyPr/>
        <a:lstStyle/>
        <a:p>
          <a:endParaRPr lang="ru-RU"/>
        </a:p>
      </dgm:t>
    </dgm:pt>
    <dgm:pt modelId="{B22D1EFC-C4CA-42D1-B587-2E5BD2A55458}" type="pres">
      <dgm:prSet presAssocID="{907F2B4D-E2AE-4302-B613-7E272AE2F76E}" presName="composite" presStyleCnt="0"/>
      <dgm:spPr/>
      <dgm:t>
        <a:bodyPr/>
        <a:lstStyle/>
        <a:p>
          <a:endParaRPr lang="ru-RU"/>
        </a:p>
      </dgm:t>
    </dgm:pt>
    <dgm:pt modelId="{859DA8CD-DCA5-4429-AC4D-68941585FAF9}" type="pres">
      <dgm:prSet presAssocID="{907F2B4D-E2AE-4302-B613-7E272AE2F76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942DB-D760-4475-A144-7A8AA0FF39D8}" type="pres">
      <dgm:prSet presAssocID="{907F2B4D-E2AE-4302-B613-7E272AE2F76E}" presName="descendantText" presStyleLbl="alignAcc1" presStyleIdx="2" presStyleCnt="4" custScaleX="136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369E6-6967-498D-A70B-983D89A5548E}" type="pres">
      <dgm:prSet presAssocID="{5778801B-430D-47DE-90D5-686B7E771007}" presName="sp" presStyleCnt="0"/>
      <dgm:spPr/>
      <dgm:t>
        <a:bodyPr/>
        <a:lstStyle/>
        <a:p>
          <a:endParaRPr lang="ru-RU"/>
        </a:p>
      </dgm:t>
    </dgm:pt>
    <dgm:pt modelId="{44607702-EEAC-4FB0-A5F6-31826058E91D}" type="pres">
      <dgm:prSet presAssocID="{341FCE59-43E5-4AB3-93FE-644E4C978E8F}" presName="composite" presStyleCnt="0"/>
      <dgm:spPr/>
      <dgm:t>
        <a:bodyPr/>
        <a:lstStyle/>
        <a:p>
          <a:endParaRPr lang="ru-RU"/>
        </a:p>
      </dgm:t>
    </dgm:pt>
    <dgm:pt modelId="{31624000-989A-4132-BE76-EB8D05A8C622}" type="pres">
      <dgm:prSet presAssocID="{341FCE59-43E5-4AB3-93FE-644E4C978E8F}" presName="parentText" presStyleLbl="alignNode1" presStyleIdx="3" presStyleCnt="4" custLinFactNeighborX="-228" custLinFactNeighborY="-29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CF2BA-9794-4F49-94AC-8ACC80CEEC34}" type="pres">
      <dgm:prSet presAssocID="{341FCE59-43E5-4AB3-93FE-644E4C978E8F}" presName="descendantText" presStyleLbl="alignAcc1" presStyleIdx="3" presStyleCnt="4" custScaleX="136184" custLinFactNeighborX="-228" custLinFactNeighborY="-2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89198F-1981-4512-A9AC-1717E0E28610}" srcId="{CCB63875-A07B-4480-9A24-ADF0177A9238}" destId="{2B86DE24-9EDC-4911-A1F8-B03EC872BAEF}" srcOrd="0" destOrd="0" parTransId="{2FDAC58D-1842-437A-AE63-0394FE124204}" sibTransId="{71BCD39C-F5BB-4EE6-B706-D481D8380B7A}"/>
    <dgm:cxn modelId="{A21E2E45-5BF1-4485-9D32-8B907CE11A70}" type="presOf" srcId="{907F2B4D-E2AE-4302-B613-7E272AE2F76E}" destId="{859DA8CD-DCA5-4429-AC4D-68941585FAF9}" srcOrd="0" destOrd="0" presId="urn:microsoft.com/office/officeart/2005/8/layout/chevron2"/>
    <dgm:cxn modelId="{022C1593-2D7E-49EC-97F2-F9D58E756A25}" srcId="{CCB63875-A07B-4480-9A24-ADF0177A9238}" destId="{8678A2C9-6A65-48EB-BF52-BFC2D58F82B4}" srcOrd="1" destOrd="0" parTransId="{65668A60-4EF8-4636-BD15-1B7E0E17AFC6}" sibTransId="{4DF4090B-F2F5-4E79-9762-9DC540147CBE}"/>
    <dgm:cxn modelId="{04F6D3D4-524C-4372-9749-A18BECDCE7FA}" type="presOf" srcId="{8678A2C9-6A65-48EB-BF52-BFC2D58F82B4}" destId="{848A4A24-2BD6-4FE9-B0C4-D2B77ACCE7D5}" srcOrd="0" destOrd="0" presId="urn:microsoft.com/office/officeart/2005/8/layout/chevron2"/>
    <dgm:cxn modelId="{F706419E-F6F1-42CE-B52C-AEC79E726591}" srcId="{341FCE59-43E5-4AB3-93FE-644E4C978E8F}" destId="{2044B2F8-D4FE-4E12-A62C-0212AF0C7197}" srcOrd="0" destOrd="0" parTransId="{951BBA1F-9B09-43E2-882A-513138A902D3}" sibTransId="{9D0F6933-7684-44A3-A066-268BE7ECC5AF}"/>
    <dgm:cxn modelId="{991793BF-6335-4644-893D-69B43DBD3A10}" type="presOf" srcId="{A822C139-68F3-4785-85DF-F36C26AB1E35}" destId="{321AFBA4-B5C2-4384-BD0B-A964ED2B0797}" srcOrd="0" destOrd="0" presId="urn:microsoft.com/office/officeart/2005/8/layout/chevron2"/>
    <dgm:cxn modelId="{CB15E954-8C10-4F74-917C-B59929640831}" srcId="{907F2B4D-E2AE-4302-B613-7E272AE2F76E}" destId="{C6D8A166-106B-4EB9-A272-E700F0A25825}" srcOrd="0" destOrd="0" parTransId="{ACE17C94-6FF4-4DCC-B56D-06DE8802CA86}" sibTransId="{12C9DE17-E0AB-4930-8A0E-B27AB35073AF}"/>
    <dgm:cxn modelId="{B6A54D3E-9612-437C-84C1-654B444FEA5A}" type="presOf" srcId="{341FCE59-43E5-4AB3-93FE-644E4C978E8F}" destId="{31624000-989A-4132-BE76-EB8D05A8C622}" srcOrd="0" destOrd="0" presId="urn:microsoft.com/office/officeart/2005/8/layout/chevron2"/>
    <dgm:cxn modelId="{C627F2CF-80FC-42F3-80FC-49C2D3AC6CD9}" type="presOf" srcId="{CCB63875-A07B-4480-9A24-ADF0177A9238}" destId="{B3317DD5-4DB7-4CA0-A00A-EECA8EEEBF09}" srcOrd="0" destOrd="0" presId="urn:microsoft.com/office/officeart/2005/8/layout/chevron2"/>
    <dgm:cxn modelId="{3186374C-8E15-4751-A5F9-48A550F7F9A9}" srcId="{CCB63875-A07B-4480-9A24-ADF0177A9238}" destId="{341FCE59-43E5-4AB3-93FE-644E4C978E8F}" srcOrd="3" destOrd="0" parTransId="{F350AAB1-81C1-4300-BD81-C097527B1D15}" sibTransId="{249A757A-17FF-47F3-811F-69AD28413DA2}"/>
    <dgm:cxn modelId="{2324E9C8-BE1C-4810-AE5A-6461884561D2}" type="presOf" srcId="{2B86DE24-9EDC-4911-A1F8-B03EC872BAEF}" destId="{FBA0B652-BC30-4D7B-AE09-88D698C534A1}" srcOrd="0" destOrd="0" presId="urn:microsoft.com/office/officeart/2005/8/layout/chevron2"/>
    <dgm:cxn modelId="{DDA68542-D6EA-46BC-BB35-2150DEC38490}" type="presOf" srcId="{5F9CB2D1-F4E2-4626-84D7-B109421682DE}" destId="{C3B29C33-6EE8-40F6-A122-93509FE7A5BB}" srcOrd="0" destOrd="0" presId="urn:microsoft.com/office/officeart/2005/8/layout/chevron2"/>
    <dgm:cxn modelId="{06727093-2E5A-4C1C-8350-BC1369960CA3}" type="presOf" srcId="{2044B2F8-D4FE-4E12-A62C-0212AF0C7197}" destId="{430CF2BA-9794-4F49-94AC-8ACC80CEEC34}" srcOrd="0" destOrd="0" presId="urn:microsoft.com/office/officeart/2005/8/layout/chevron2"/>
    <dgm:cxn modelId="{8C6F602C-17F5-4098-B685-67EC3B2F0BED}" type="presOf" srcId="{C6D8A166-106B-4EB9-A272-E700F0A25825}" destId="{6C2942DB-D760-4475-A144-7A8AA0FF39D8}" srcOrd="0" destOrd="0" presId="urn:microsoft.com/office/officeart/2005/8/layout/chevron2"/>
    <dgm:cxn modelId="{D3A528C8-3C2F-4A33-984B-1D90F951F76A}" srcId="{CCB63875-A07B-4480-9A24-ADF0177A9238}" destId="{907F2B4D-E2AE-4302-B613-7E272AE2F76E}" srcOrd="2" destOrd="0" parTransId="{A55D9222-678A-44BA-A873-4915223416D4}" sibTransId="{5778801B-430D-47DE-90D5-686B7E771007}"/>
    <dgm:cxn modelId="{56AA0793-2240-4A1D-807E-5A3AA4ED0435}" srcId="{2B86DE24-9EDC-4911-A1F8-B03EC872BAEF}" destId="{5F9CB2D1-F4E2-4626-84D7-B109421682DE}" srcOrd="0" destOrd="0" parTransId="{F5F12BDC-F5E9-4F3F-9E40-16643D766DB3}" sibTransId="{BE40F087-B947-4698-B03F-8550262A5C84}"/>
    <dgm:cxn modelId="{E8FD892A-6862-4C9E-A549-8915BCDBE3E3}" srcId="{8678A2C9-6A65-48EB-BF52-BFC2D58F82B4}" destId="{A822C139-68F3-4785-85DF-F36C26AB1E35}" srcOrd="0" destOrd="0" parTransId="{DA8A6C9A-2436-405B-B5A1-0C3CABBE38BF}" sibTransId="{D26A903C-598C-431A-B6B4-4EC7E13AA4FA}"/>
    <dgm:cxn modelId="{C1580E3C-D752-48EE-86A5-890B7AE6FA9B}" type="presParOf" srcId="{B3317DD5-4DB7-4CA0-A00A-EECA8EEEBF09}" destId="{66B2EFF4-82DB-492D-A149-9C2FC361675C}" srcOrd="0" destOrd="0" presId="urn:microsoft.com/office/officeart/2005/8/layout/chevron2"/>
    <dgm:cxn modelId="{94C499EA-FB7C-45F6-BCDD-74B8038773ED}" type="presParOf" srcId="{66B2EFF4-82DB-492D-A149-9C2FC361675C}" destId="{FBA0B652-BC30-4D7B-AE09-88D698C534A1}" srcOrd="0" destOrd="0" presId="urn:microsoft.com/office/officeart/2005/8/layout/chevron2"/>
    <dgm:cxn modelId="{2FBA6544-5CA8-4B65-8CF1-C501E1F97720}" type="presParOf" srcId="{66B2EFF4-82DB-492D-A149-9C2FC361675C}" destId="{C3B29C33-6EE8-40F6-A122-93509FE7A5BB}" srcOrd="1" destOrd="0" presId="urn:microsoft.com/office/officeart/2005/8/layout/chevron2"/>
    <dgm:cxn modelId="{2CC01930-FF93-4491-8CCA-02D9DA578C51}" type="presParOf" srcId="{B3317DD5-4DB7-4CA0-A00A-EECA8EEEBF09}" destId="{88ECC1B1-5A57-49BC-A782-6570B717A885}" srcOrd="1" destOrd="0" presId="urn:microsoft.com/office/officeart/2005/8/layout/chevron2"/>
    <dgm:cxn modelId="{7AEFC60B-FBA6-41D3-85A0-3A64AB16ED87}" type="presParOf" srcId="{B3317DD5-4DB7-4CA0-A00A-EECA8EEEBF09}" destId="{110989E7-7369-4E8C-8B56-2E804F02ECB0}" srcOrd="2" destOrd="0" presId="urn:microsoft.com/office/officeart/2005/8/layout/chevron2"/>
    <dgm:cxn modelId="{88B299ED-3F9A-4776-B16A-CD404D277608}" type="presParOf" srcId="{110989E7-7369-4E8C-8B56-2E804F02ECB0}" destId="{848A4A24-2BD6-4FE9-B0C4-D2B77ACCE7D5}" srcOrd="0" destOrd="0" presId="urn:microsoft.com/office/officeart/2005/8/layout/chevron2"/>
    <dgm:cxn modelId="{75E4B975-7821-4725-8BE3-C3CB183B33E9}" type="presParOf" srcId="{110989E7-7369-4E8C-8B56-2E804F02ECB0}" destId="{321AFBA4-B5C2-4384-BD0B-A964ED2B0797}" srcOrd="1" destOrd="0" presId="urn:microsoft.com/office/officeart/2005/8/layout/chevron2"/>
    <dgm:cxn modelId="{417ED119-C7E8-4B30-BCDC-4F28EACAC2C9}" type="presParOf" srcId="{B3317DD5-4DB7-4CA0-A00A-EECA8EEEBF09}" destId="{EC6735F4-A7B3-400D-A1BA-0D7987AB32D1}" srcOrd="3" destOrd="0" presId="urn:microsoft.com/office/officeart/2005/8/layout/chevron2"/>
    <dgm:cxn modelId="{F83875C1-A78E-41A7-AD71-26EAE4FE8BE8}" type="presParOf" srcId="{B3317DD5-4DB7-4CA0-A00A-EECA8EEEBF09}" destId="{B22D1EFC-C4CA-42D1-B587-2E5BD2A55458}" srcOrd="4" destOrd="0" presId="urn:microsoft.com/office/officeart/2005/8/layout/chevron2"/>
    <dgm:cxn modelId="{115FC683-EE51-4B16-8291-F51CA63C3665}" type="presParOf" srcId="{B22D1EFC-C4CA-42D1-B587-2E5BD2A55458}" destId="{859DA8CD-DCA5-4429-AC4D-68941585FAF9}" srcOrd="0" destOrd="0" presId="urn:microsoft.com/office/officeart/2005/8/layout/chevron2"/>
    <dgm:cxn modelId="{D4E691CD-3487-4334-9F23-97220036EA60}" type="presParOf" srcId="{B22D1EFC-C4CA-42D1-B587-2E5BD2A55458}" destId="{6C2942DB-D760-4475-A144-7A8AA0FF39D8}" srcOrd="1" destOrd="0" presId="urn:microsoft.com/office/officeart/2005/8/layout/chevron2"/>
    <dgm:cxn modelId="{953841C2-540A-4E78-A01B-5F9EC136FFDA}" type="presParOf" srcId="{B3317DD5-4DB7-4CA0-A00A-EECA8EEEBF09}" destId="{825369E6-6967-498D-A70B-983D89A5548E}" srcOrd="5" destOrd="0" presId="urn:microsoft.com/office/officeart/2005/8/layout/chevron2"/>
    <dgm:cxn modelId="{91DAD06D-4481-4579-9F74-FE1FFEC882B8}" type="presParOf" srcId="{B3317DD5-4DB7-4CA0-A00A-EECA8EEEBF09}" destId="{44607702-EEAC-4FB0-A5F6-31826058E91D}" srcOrd="6" destOrd="0" presId="urn:microsoft.com/office/officeart/2005/8/layout/chevron2"/>
    <dgm:cxn modelId="{7738DF1A-E8BE-4D64-A169-854637CC00B9}" type="presParOf" srcId="{44607702-EEAC-4FB0-A5F6-31826058E91D}" destId="{31624000-989A-4132-BE76-EB8D05A8C622}" srcOrd="0" destOrd="0" presId="urn:microsoft.com/office/officeart/2005/8/layout/chevron2"/>
    <dgm:cxn modelId="{651CC77A-32DE-4D91-B6CD-8B0171DA4A09}" type="presParOf" srcId="{44607702-EEAC-4FB0-A5F6-31826058E91D}" destId="{430CF2BA-9794-4F49-94AC-8ACC80CEEC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8AD1AC-AB1A-4C23-9438-9E053E0C66EF}" type="doc">
      <dgm:prSet loTypeId="urn:microsoft.com/office/officeart/2005/8/layout/chevron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0FD856-019B-4F88-A401-BF28AF17D4FB}">
      <dgm:prSet custT="1"/>
      <dgm:spPr/>
      <dgm:t>
        <a:bodyPr/>
        <a:lstStyle/>
        <a:p>
          <a:pPr rtl="0"/>
          <a:endParaRPr lang="ru-RU" sz="1100" b="1" i="1" dirty="0"/>
        </a:p>
      </dgm:t>
    </dgm:pt>
    <dgm:pt modelId="{2DC0FC98-A5D8-4637-A948-CA5213FEB21A}" type="parTrans" cxnId="{4C315397-0D64-496F-ADA7-9F22F94E4C6E}">
      <dgm:prSet/>
      <dgm:spPr/>
      <dgm:t>
        <a:bodyPr/>
        <a:lstStyle/>
        <a:p>
          <a:endParaRPr lang="ru-RU" sz="1100" b="1" i="1"/>
        </a:p>
      </dgm:t>
    </dgm:pt>
    <dgm:pt modelId="{083254AD-6D8B-4F98-813F-D7C7E0050769}" type="sibTrans" cxnId="{4C315397-0D64-496F-ADA7-9F22F94E4C6E}">
      <dgm:prSet/>
      <dgm:spPr/>
      <dgm:t>
        <a:bodyPr/>
        <a:lstStyle/>
        <a:p>
          <a:endParaRPr lang="ru-RU" sz="1100" b="1" i="1"/>
        </a:p>
      </dgm:t>
    </dgm:pt>
    <dgm:pt modelId="{8486EADB-2BBF-44D4-873A-101B731BCAAF}">
      <dgm:prSet custT="1"/>
      <dgm:spPr/>
      <dgm:t>
        <a:bodyPr/>
        <a:lstStyle/>
        <a:p>
          <a:pPr rtl="0"/>
          <a:endParaRPr lang="ru-RU" sz="1100" b="1" i="1" dirty="0"/>
        </a:p>
      </dgm:t>
    </dgm:pt>
    <dgm:pt modelId="{4EF0690E-215A-4083-9E95-D873E1D942FA}" type="parTrans" cxnId="{C90871E6-6348-4EF9-BFD7-283EC16D0B9A}">
      <dgm:prSet/>
      <dgm:spPr/>
      <dgm:t>
        <a:bodyPr/>
        <a:lstStyle/>
        <a:p>
          <a:endParaRPr lang="ru-RU" sz="1100" b="1" i="1"/>
        </a:p>
      </dgm:t>
    </dgm:pt>
    <dgm:pt modelId="{C4B6E0E2-8D47-49C2-9766-A5EEC351D632}" type="sibTrans" cxnId="{C90871E6-6348-4EF9-BFD7-283EC16D0B9A}">
      <dgm:prSet/>
      <dgm:spPr/>
      <dgm:t>
        <a:bodyPr/>
        <a:lstStyle/>
        <a:p>
          <a:endParaRPr lang="ru-RU" sz="1100" b="1" i="1"/>
        </a:p>
      </dgm:t>
    </dgm:pt>
    <dgm:pt modelId="{CAC13979-0944-40AD-9E60-EFCE47F0C0B3}">
      <dgm:prSet custT="1"/>
      <dgm:spPr/>
      <dgm:t>
        <a:bodyPr/>
        <a:lstStyle/>
        <a:p>
          <a:pPr rtl="0"/>
          <a:endParaRPr lang="ru-RU" sz="1100" b="1" i="1" dirty="0"/>
        </a:p>
      </dgm:t>
    </dgm:pt>
    <dgm:pt modelId="{8CCC20CF-50D7-4460-AD14-82569E708AEA}" type="parTrans" cxnId="{C41B3986-A050-4898-8D44-597DED9E3B4D}">
      <dgm:prSet/>
      <dgm:spPr/>
      <dgm:t>
        <a:bodyPr/>
        <a:lstStyle/>
        <a:p>
          <a:endParaRPr lang="ru-RU" sz="1100" b="1" i="1"/>
        </a:p>
      </dgm:t>
    </dgm:pt>
    <dgm:pt modelId="{169735EF-4059-47E2-B74E-0E71E9CA8271}" type="sibTrans" cxnId="{C41B3986-A050-4898-8D44-597DED9E3B4D}">
      <dgm:prSet/>
      <dgm:spPr/>
      <dgm:t>
        <a:bodyPr/>
        <a:lstStyle/>
        <a:p>
          <a:endParaRPr lang="ru-RU" sz="1100" b="1" i="1"/>
        </a:p>
      </dgm:t>
    </dgm:pt>
    <dgm:pt modelId="{9EDF08E9-565F-422B-ACE5-BF97A313272C}">
      <dgm:prSet custT="1"/>
      <dgm:spPr/>
      <dgm:t>
        <a:bodyPr/>
        <a:lstStyle/>
        <a:p>
          <a:pPr rtl="0"/>
          <a:endParaRPr lang="ru-RU" sz="1100" b="1" i="1" dirty="0"/>
        </a:p>
      </dgm:t>
    </dgm:pt>
    <dgm:pt modelId="{3E4F8168-2E6B-41C3-9E05-A8537A57D7DE}" type="parTrans" cxnId="{31555203-7CD4-472F-90D3-B24E062B080F}">
      <dgm:prSet/>
      <dgm:spPr/>
      <dgm:t>
        <a:bodyPr/>
        <a:lstStyle/>
        <a:p>
          <a:endParaRPr lang="ru-RU" sz="1100" b="1" i="1"/>
        </a:p>
      </dgm:t>
    </dgm:pt>
    <dgm:pt modelId="{6D89C386-4974-4A0F-8D13-831B54D48A53}" type="sibTrans" cxnId="{31555203-7CD4-472F-90D3-B24E062B080F}">
      <dgm:prSet/>
      <dgm:spPr/>
      <dgm:t>
        <a:bodyPr/>
        <a:lstStyle/>
        <a:p>
          <a:endParaRPr lang="ru-RU" sz="1100" b="1" i="1"/>
        </a:p>
      </dgm:t>
    </dgm:pt>
    <dgm:pt modelId="{CC99FACD-C1DA-4B1C-9B0B-EBF414A1697B}">
      <dgm:prSet custT="1"/>
      <dgm:spPr/>
      <dgm:t>
        <a:bodyPr/>
        <a:lstStyle/>
        <a:p>
          <a:pPr rtl="0"/>
          <a:endParaRPr lang="ru-RU" sz="1100" b="1" i="1" dirty="0"/>
        </a:p>
      </dgm:t>
    </dgm:pt>
    <dgm:pt modelId="{CE30DC6B-CEE8-4591-82AD-50DD47FC96AF}" type="parTrans" cxnId="{972C4334-6D49-4DD4-80FB-AE03346AC185}">
      <dgm:prSet/>
      <dgm:spPr/>
      <dgm:t>
        <a:bodyPr/>
        <a:lstStyle/>
        <a:p>
          <a:endParaRPr lang="ru-RU" sz="1100" b="1" i="1"/>
        </a:p>
      </dgm:t>
    </dgm:pt>
    <dgm:pt modelId="{F2B16267-AA36-46A5-B8D1-6CB3AC7EF54F}" type="sibTrans" cxnId="{972C4334-6D49-4DD4-80FB-AE03346AC185}">
      <dgm:prSet/>
      <dgm:spPr/>
      <dgm:t>
        <a:bodyPr/>
        <a:lstStyle/>
        <a:p>
          <a:endParaRPr lang="ru-RU" sz="1100" b="1" i="1"/>
        </a:p>
      </dgm:t>
    </dgm:pt>
    <dgm:pt modelId="{74914D24-AE94-439C-8462-246BA19624D0}">
      <dgm:prSet custT="1"/>
      <dgm:spPr/>
      <dgm:t>
        <a:bodyPr/>
        <a:lstStyle/>
        <a:p>
          <a:pPr rtl="0"/>
          <a:r>
            <a:rPr lang="ru-RU" sz="1100" b="1" i="1" smtClean="0"/>
            <a:t>Подсказка;</a:t>
          </a:r>
          <a:endParaRPr lang="ru-RU" sz="1100" b="1" i="1"/>
        </a:p>
      </dgm:t>
    </dgm:pt>
    <dgm:pt modelId="{2B1888E1-EC7D-4126-9C89-EAAA48B2D801}" type="parTrans" cxnId="{73BC8401-FD6D-4E48-8845-ACFCCBDE7385}">
      <dgm:prSet/>
      <dgm:spPr/>
      <dgm:t>
        <a:bodyPr/>
        <a:lstStyle/>
        <a:p>
          <a:endParaRPr lang="ru-RU" sz="1100" b="1" i="1"/>
        </a:p>
      </dgm:t>
    </dgm:pt>
    <dgm:pt modelId="{F089B6B7-3B0E-4FE0-B73B-C01B8FA2CD4E}" type="sibTrans" cxnId="{73BC8401-FD6D-4E48-8845-ACFCCBDE7385}">
      <dgm:prSet/>
      <dgm:spPr/>
      <dgm:t>
        <a:bodyPr/>
        <a:lstStyle/>
        <a:p>
          <a:endParaRPr lang="ru-RU" sz="1100" b="1" i="1"/>
        </a:p>
      </dgm:t>
    </dgm:pt>
    <dgm:pt modelId="{7D2948EF-60BC-4FB8-829E-5C634F1F091E}">
      <dgm:prSet custT="1"/>
      <dgm:spPr/>
      <dgm:t>
        <a:bodyPr/>
        <a:lstStyle/>
        <a:p>
          <a:pPr rtl="0"/>
          <a:r>
            <a:rPr lang="ru-RU" sz="1100" b="1" i="1" smtClean="0"/>
            <a:t>Совет;</a:t>
          </a:r>
          <a:endParaRPr lang="ru-RU" sz="1100" b="1" i="1"/>
        </a:p>
      </dgm:t>
    </dgm:pt>
    <dgm:pt modelId="{36B76BD8-B05A-4766-A58F-283547A468F6}" type="parTrans" cxnId="{C3B08CA6-E003-4AD9-857B-4DA7A1C49476}">
      <dgm:prSet/>
      <dgm:spPr/>
      <dgm:t>
        <a:bodyPr/>
        <a:lstStyle/>
        <a:p>
          <a:endParaRPr lang="ru-RU" sz="1100" b="1" i="1"/>
        </a:p>
      </dgm:t>
    </dgm:pt>
    <dgm:pt modelId="{FCA40BD3-48E3-4D54-B127-2A9B5D035E4F}" type="sibTrans" cxnId="{C3B08CA6-E003-4AD9-857B-4DA7A1C49476}">
      <dgm:prSet/>
      <dgm:spPr/>
      <dgm:t>
        <a:bodyPr/>
        <a:lstStyle/>
        <a:p>
          <a:endParaRPr lang="ru-RU" sz="1100" b="1" i="1"/>
        </a:p>
      </dgm:t>
    </dgm:pt>
    <dgm:pt modelId="{277AE19D-BA83-45E8-84E0-9D3B6467AD6E}">
      <dgm:prSet custT="1"/>
      <dgm:spPr/>
      <dgm:t>
        <a:bodyPr/>
        <a:lstStyle/>
        <a:p>
          <a:pPr rtl="0"/>
          <a:r>
            <a:rPr lang="ru-RU" sz="1100" b="1" i="1" dirty="0" smtClean="0"/>
            <a:t>Исправление;</a:t>
          </a:r>
          <a:endParaRPr lang="ru-RU" sz="1100" b="1" i="1" dirty="0"/>
        </a:p>
      </dgm:t>
    </dgm:pt>
    <dgm:pt modelId="{35FAF693-418E-4DC3-88BA-67AB8FA93671}" type="parTrans" cxnId="{53BDCAE8-FA90-4D9E-B356-C42667B64E89}">
      <dgm:prSet/>
      <dgm:spPr/>
      <dgm:t>
        <a:bodyPr/>
        <a:lstStyle/>
        <a:p>
          <a:endParaRPr lang="ru-RU" sz="1100" b="1" i="1"/>
        </a:p>
      </dgm:t>
    </dgm:pt>
    <dgm:pt modelId="{15C6F23C-6076-445D-A77E-337D04DD30BA}" type="sibTrans" cxnId="{53BDCAE8-FA90-4D9E-B356-C42667B64E89}">
      <dgm:prSet/>
      <dgm:spPr/>
      <dgm:t>
        <a:bodyPr/>
        <a:lstStyle/>
        <a:p>
          <a:endParaRPr lang="ru-RU" sz="1100" b="1" i="1"/>
        </a:p>
      </dgm:t>
    </dgm:pt>
    <dgm:pt modelId="{C85779AD-7A79-4638-A61F-69199B25C986}">
      <dgm:prSet custT="1"/>
      <dgm:spPr/>
      <dgm:t>
        <a:bodyPr/>
        <a:lstStyle/>
        <a:p>
          <a:pPr rtl="0"/>
          <a:r>
            <a:rPr lang="ru-RU" sz="1100" b="1" i="1" smtClean="0"/>
            <a:t>Реплика;</a:t>
          </a:r>
          <a:endParaRPr lang="ru-RU" sz="1100" b="1" i="1"/>
        </a:p>
      </dgm:t>
    </dgm:pt>
    <dgm:pt modelId="{2F73458C-CFA1-494D-9167-E6C8C061539C}" type="parTrans" cxnId="{D196DDF1-47C3-4FFB-B041-E8E842D7787A}">
      <dgm:prSet/>
      <dgm:spPr/>
      <dgm:t>
        <a:bodyPr/>
        <a:lstStyle/>
        <a:p>
          <a:endParaRPr lang="ru-RU" sz="1100" b="1" i="1"/>
        </a:p>
      </dgm:t>
    </dgm:pt>
    <dgm:pt modelId="{104AE3CF-C6EC-4542-AC8F-EBB7E033AC03}" type="sibTrans" cxnId="{D196DDF1-47C3-4FFB-B041-E8E842D7787A}">
      <dgm:prSet/>
      <dgm:spPr/>
      <dgm:t>
        <a:bodyPr/>
        <a:lstStyle/>
        <a:p>
          <a:endParaRPr lang="ru-RU" sz="1100" b="1" i="1"/>
        </a:p>
      </dgm:t>
    </dgm:pt>
    <dgm:pt modelId="{7FA7DEA8-CA54-4091-8978-7E25EDB855BA}">
      <dgm:prSet custT="1"/>
      <dgm:spPr/>
      <dgm:t>
        <a:bodyPr/>
        <a:lstStyle/>
        <a:p>
          <a:pPr rtl="0"/>
          <a:r>
            <a:rPr lang="ru-RU" sz="1100" b="1" i="1" smtClean="0"/>
            <a:t>Замечание.</a:t>
          </a:r>
          <a:endParaRPr lang="ru-RU" sz="1100" b="1" i="1"/>
        </a:p>
      </dgm:t>
    </dgm:pt>
    <dgm:pt modelId="{2B906925-1C2E-4C64-87F7-7CB87676A18C}" type="parTrans" cxnId="{F26F35DE-1C70-45DA-919A-098800951CD7}">
      <dgm:prSet/>
      <dgm:spPr/>
      <dgm:t>
        <a:bodyPr/>
        <a:lstStyle/>
        <a:p>
          <a:endParaRPr lang="ru-RU" sz="1100" b="1" i="1"/>
        </a:p>
      </dgm:t>
    </dgm:pt>
    <dgm:pt modelId="{BD80A7CB-404F-4ECC-B3A3-90ADBC718CE8}" type="sibTrans" cxnId="{F26F35DE-1C70-45DA-919A-098800951CD7}">
      <dgm:prSet/>
      <dgm:spPr/>
      <dgm:t>
        <a:bodyPr/>
        <a:lstStyle/>
        <a:p>
          <a:endParaRPr lang="ru-RU" sz="1100" b="1" i="1"/>
        </a:p>
      </dgm:t>
    </dgm:pt>
    <dgm:pt modelId="{04674194-5D12-49FB-949F-7F9EEC92C5AF}" type="pres">
      <dgm:prSet presAssocID="{858AD1AC-AB1A-4C23-9438-9E053E0C66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D1310B-3BB1-4C25-A6E4-56F781662482}" type="pres">
      <dgm:prSet presAssocID="{CA0FD856-019B-4F88-A401-BF28AF17D4FB}" presName="composite" presStyleCnt="0"/>
      <dgm:spPr/>
      <dgm:t>
        <a:bodyPr/>
        <a:lstStyle/>
        <a:p>
          <a:endParaRPr lang="ru-RU"/>
        </a:p>
      </dgm:t>
    </dgm:pt>
    <dgm:pt modelId="{4EB32898-D858-4A53-BC2B-7EA551D07D42}" type="pres">
      <dgm:prSet presAssocID="{CA0FD856-019B-4F88-A401-BF28AF17D4F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71BA9-5DF3-4E27-B972-26DEEEBE2BF9}" type="pres">
      <dgm:prSet presAssocID="{CA0FD856-019B-4F88-A401-BF28AF17D4F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F6048-8C6A-4F8B-BCC3-E128E8A92C75}" type="pres">
      <dgm:prSet presAssocID="{083254AD-6D8B-4F98-813F-D7C7E0050769}" presName="sp" presStyleCnt="0"/>
      <dgm:spPr/>
      <dgm:t>
        <a:bodyPr/>
        <a:lstStyle/>
        <a:p>
          <a:endParaRPr lang="ru-RU"/>
        </a:p>
      </dgm:t>
    </dgm:pt>
    <dgm:pt modelId="{76946192-827F-479E-8712-DD63C7D40E8E}" type="pres">
      <dgm:prSet presAssocID="{8486EADB-2BBF-44D4-873A-101B731BCAAF}" presName="composite" presStyleCnt="0"/>
      <dgm:spPr/>
      <dgm:t>
        <a:bodyPr/>
        <a:lstStyle/>
        <a:p>
          <a:endParaRPr lang="ru-RU"/>
        </a:p>
      </dgm:t>
    </dgm:pt>
    <dgm:pt modelId="{D2DB4E58-5F54-42A3-B313-04081C4D979B}" type="pres">
      <dgm:prSet presAssocID="{8486EADB-2BBF-44D4-873A-101B731BCAA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125F5-38D4-414A-A5D1-338F7632D443}" type="pres">
      <dgm:prSet presAssocID="{8486EADB-2BBF-44D4-873A-101B731BCAA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E6452-E215-4775-9BF0-37A9E878B3C1}" type="pres">
      <dgm:prSet presAssocID="{C4B6E0E2-8D47-49C2-9766-A5EEC351D632}" presName="sp" presStyleCnt="0"/>
      <dgm:spPr/>
      <dgm:t>
        <a:bodyPr/>
        <a:lstStyle/>
        <a:p>
          <a:endParaRPr lang="ru-RU"/>
        </a:p>
      </dgm:t>
    </dgm:pt>
    <dgm:pt modelId="{9B4F7464-B10D-4621-A706-E4C5253AFB58}" type="pres">
      <dgm:prSet presAssocID="{CAC13979-0944-40AD-9E60-EFCE47F0C0B3}" presName="composite" presStyleCnt="0"/>
      <dgm:spPr/>
      <dgm:t>
        <a:bodyPr/>
        <a:lstStyle/>
        <a:p>
          <a:endParaRPr lang="ru-RU"/>
        </a:p>
      </dgm:t>
    </dgm:pt>
    <dgm:pt modelId="{3F317476-69D1-4B41-8B4C-9F110A38F0C4}" type="pres">
      <dgm:prSet presAssocID="{CAC13979-0944-40AD-9E60-EFCE47F0C0B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4FA26-6E97-45FB-9273-C0775F65B771}" type="pres">
      <dgm:prSet presAssocID="{CAC13979-0944-40AD-9E60-EFCE47F0C0B3}" presName="descendantText" presStyleLbl="alignAcc1" presStyleIdx="2" presStyleCnt="5" custLinFactNeighborX="-1603" custLinFactNeighborY="9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ACA70-6718-4C20-96BD-3EEA9834DA15}" type="pres">
      <dgm:prSet presAssocID="{169735EF-4059-47E2-B74E-0E71E9CA8271}" presName="sp" presStyleCnt="0"/>
      <dgm:spPr/>
      <dgm:t>
        <a:bodyPr/>
        <a:lstStyle/>
        <a:p>
          <a:endParaRPr lang="ru-RU"/>
        </a:p>
      </dgm:t>
    </dgm:pt>
    <dgm:pt modelId="{AA252450-9060-434F-96F4-0D628CD6D36B}" type="pres">
      <dgm:prSet presAssocID="{9EDF08E9-565F-422B-ACE5-BF97A313272C}" presName="composite" presStyleCnt="0"/>
      <dgm:spPr/>
      <dgm:t>
        <a:bodyPr/>
        <a:lstStyle/>
        <a:p>
          <a:endParaRPr lang="ru-RU"/>
        </a:p>
      </dgm:t>
    </dgm:pt>
    <dgm:pt modelId="{4EAA5090-2621-495D-9AEB-BE14758BD873}" type="pres">
      <dgm:prSet presAssocID="{9EDF08E9-565F-422B-ACE5-BF97A313272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90407-30FC-4AEC-9FBC-B4BB232E6476}" type="pres">
      <dgm:prSet presAssocID="{9EDF08E9-565F-422B-ACE5-BF97A313272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CBB01-9D2E-4FBE-8E9A-B2C926828427}" type="pres">
      <dgm:prSet presAssocID="{6D89C386-4974-4A0F-8D13-831B54D48A53}" presName="sp" presStyleCnt="0"/>
      <dgm:spPr/>
      <dgm:t>
        <a:bodyPr/>
        <a:lstStyle/>
        <a:p>
          <a:endParaRPr lang="ru-RU"/>
        </a:p>
      </dgm:t>
    </dgm:pt>
    <dgm:pt modelId="{141FC92D-A197-4C93-B73E-AE8AF6F4A769}" type="pres">
      <dgm:prSet presAssocID="{CC99FACD-C1DA-4B1C-9B0B-EBF414A1697B}" presName="composite" presStyleCnt="0"/>
      <dgm:spPr/>
      <dgm:t>
        <a:bodyPr/>
        <a:lstStyle/>
        <a:p>
          <a:endParaRPr lang="ru-RU"/>
        </a:p>
      </dgm:t>
    </dgm:pt>
    <dgm:pt modelId="{1DC2E8BA-5158-40BF-BC0C-6D162D549D74}" type="pres">
      <dgm:prSet presAssocID="{CC99FACD-C1DA-4B1C-9B0B-EBF414A1697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F8EAF-A461-4952-9978-44A75598FCF2}" type="pres">
      <dgm:prSet presAssocID="{CC99FACD-C1DA-4B1C-9B0B-EBF414A1697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6F35DE-1C70-45DA-919A-098800951CD7}" srcId="{CC99FACD-C1DA-4B1C-9B0B-EBF414A1697B}" destId="{7FA7DEA8-CA54-4091-8978-7E25EDB855BA}" srcOrd="0" destOrd="0" parTransId="{2B906925-1C2E-4C64-87F7-7CB87676A18C}" sibTransId="{BD80A7CB-404F-4ECC-B3A3-90ADBC718CE8}"/>
    <dgm:cxn modelId="{12B2FC41-9A2E-40CE-BBE8-C40EC5C3461D}" type="presOf" srcId="{8486EADB-2BBF-44D4-873A-101B731BCAAF}" destId="{D2DB4E58-5F54-42A3-B313-04081C4D979B}" srcOrd="0" destOrd="0" presId="urn:microsoft.com/office/officeart/2005/8/layout/chevron2"/>
    <dgm:cxn modelId="{4D93B75E-B037-44EC-9C67-B27232B5434D}" type="presOf" srcId="{7D2948EF-60BC-4FB8-829E-5C634F1F091E}" destId="{69F125F5-38D4-414A-A5D1-338F7632D443}" srcOrd="0" destOrd="0" presId="urn:microsoft.com/office/officeart/2005/8/layout/chevron2"/>
    <dgm:cxn modelId="{31555203-7CD4-472F-90D3-B24E062B080F}" srcId="{858AD1AC-AB1A-4C23-9438-9E053E0C66EF}" destId="{9EDF08E9-565F-422B-ACE5-BF97A313272C}" srcOrd="3" destOrd="0" parTransId="{3E4F8168-2E6B-41C3-9E05-A8537A57D7DE}" sibTransId="{6D89C386-4974-4A0F-8D13-831B54D48A53}"/>
    <dgm:cxn modelId="{4C315397-0D64-496F-ADA7-9F22F94E4C6E}" srcId="{858AD1AC-AB1A-4C23-9438-9E053E0C66EF}" destId="{CA0FD856-019B-4F88-A401-BF28AF17D4FB}" srcOrd="0" destOrd="0" parTransId="{2DC0FC98-A5D8-4637-A948-CA5213FEB21A}" sibTransId="{083254AD-6D8B-4F98-813F-D7C7E0050769}"/>
    <dgm:cxn modelId="{972C4334-6D49-4DD4-80FB-AE03346AC185}" srcId="{858AD1AC-AB1A-4C23-9438-9E053E0C66EF}" destId="{CC99FACD-C1DA-4B1C-9B0B-EBF414A1697B}" srcOrd="4" destOrd="0" parTransId="{CE30DC6B-CEE8-4591-82AD-50DD47FC96AF}" sibTransId="{F2B16267-AA36-46A5-B8D1-6CB3AC7EF54F}"/>
    <dgm:cxn modelId="{53BDCAE8-FA90-4D9E-B356-C42667B64E89}" srcId="{CAC13979-0944-40AD-9E60-EFCE47F0C0B3}" destId="{277AE19D-BA83-45E8-84E0-9D3B6467AD6E}" srcOrd="0" destOrd="0" parTransId="{35FAF693-418E-4DC3-88BA-67AB8FA93671}" sibTransId="{15C6F23C-6076-445D-A77E-337D04DD30BA}"/>
    <dgm:cxn modelId="{B37C8EC2-D2A1-4F6E-90FA-48A7CBEE39B5}" type="presOf" srcId="{277AE19D-BA83-45E8-84E0-9D3B6467AD6E}" destId="{5394FA26-6E97-45FB-9273-C0775F65B771}" srcOrd="0" destOrd="0" presId="urn:microsoft.com/office/officeart/2005/8/layout/chevron2"/>
    <dgm:cxn modelId="{4DEFE85A-E982-4DB2-941A-540E43AD02A2}" type="presOf" srcId="{CA0FD856-019B-4F88-A401-BF28AF17D4FB}" destId="{4EB32898-D858-4A53-BC2B-7EA551D07D42}" srcOrd="0" destOrd="0" presId="urn:microsoft.com/office/officeart/2005/8/layout/chevron2"/>
    <dgm:cxn modelId="{6CD4D46B-DC19-4910-8277-E9BF6D8261E8}" type="presOf" srcId="{7FA7DEA8-CA54-4091-8978-7E25EDB855BA}" destId="{6BEF8EAF-A461-4952-9978-44A75598FCF2}" srcOrd="0" destOrd="0" presId="urn:microsoft.com/office/officeart/2005/8/layout/chevron2"/>
    <dgm:cxn modelId="{CC002F3F-A8FE-40F6-997C-C496CF2AB513}" type="presOf" srcId="{C85779AD-7A79-4638-A61F-69199B25C986}" destId="{91490407-30FC-4AEC-9FBC-B4BB232E6476}" srcOrd="0" destOrd="0" presId="urn:microsoft.com/office/officeart/2005/8/layout/chevron2"/>
    <dgm:cxn modelId="{D196DDF1-47C3-4FFB-B041-E8E842D7787A}" srcId="{9EDF08E9-565F-422B-ACE5-BF97A313272C}" destId="{C85779AD-7A79-4638-A61F-69199B25C986}" srcOrd="0" destOrd="0" parTransId="{2F73458C-CFA1-494D-9167-E6C8C061539C}" sibTransId="{104AE3CF-C6EC-4542-AC8F-EBB7E033AC03}"/>
    <dgm:cxn modelId="{DADB45CF-E6D6-4970-AF50-41D600803178}" type="presOf" srcId="{858AD1AC-AB1A-4C23-9438-9E053E0C66EF}" destId="{04674194-5D12-49FB-949F-7F9EEC92C5AF}" srcOrd="0" destOrd="0" presId="urn:microsoft.com/office/officeart/2005/8/layout/chevron2"/>
    <dgm:cxn modelId="{C3B08CA6-E003-4AD9-857B-4DA7A1C49476}" srcId="{8486EADB-2BBF-44D4-873A-101B731BCAAF}" destId="{7D2948EF-60BC-4FB8-829E-5C634F1F091E}" srcOrd="0" destOrd="0" parTransId="{36B76BD8-B05A-4766-A58F-283547A468F6}" sibTransId="{FCA40BD3-48E3-4D54-B127-2A9B5D035E4F}"/>
    <dgm:cxn modelId="{C90871E6-6348-4EF9-BFD7-283EC16D0B9A}" srcId="{858AD1AC-AB1A-4C23-9438-9E053E0C66EF}" destId="{8486EADB-2BBF-44D4-873A-101B731BCAAF}" srcOrd="1" destOrd="0" parTransId="{4EF0690E-215A-4083-9E95-D873E1D942FA}" sibTransId="{C4B6E0E2-8D47-49C2-9766-A5EEC351D632}"/>
    <dgm:cxn modelId="{900BCC4A-F919-4BBA-AA29-CFEFD43A9B4E}" type="presOf" srcId="{9EDF08E9-565F-422B-ACE5-BF97A313272C}" destId="{4EAA5090-2621-495D-9AEB-BE14758BD873}" srcOrd="0" destOrd="0" presId="urn:microsoft.com/office/officeart/2005/8/layout/chevron2"/>
    <dgm:cxn modelId="{C41B3986-A050-4898-8D44-597DED9E3B4D}" srcId="{858AD1AC-AB1A-4C23-9438-9E053E0C66EF}" destId="{CAC13979-0944-40AD-9E60-EFCE47F0C0B3}" srcOrd="2" destOrd="0" parTransId="{8CCC20CF-50D7-4460-AD14-82569E708AEA}" sibTransId="{169735EF-4059-47E2-B74E-0E71E9CA8271}"/>
    <dgm:cxn modelId="{1F9F5DB6-4CA6-4C0A-8536-05238C6B58AA}" type="presOf" srcId="{74914D24-AE94-439C-8462-246BA19624D0}" destId="{5EE71BA9-5DF3-4E27-B972-26DEEEBE2BF9}" srcOrd="0" destOrd="0" presId="urn:microsoft.com/office/officeart/2005/8/layout/chevron2"/>
    <dgm:cxn modelId="{A7C2C98E-0662-482E-B483-47241EF26E1B}" type="presOf" srcId="{CAC13979-0944-40AD-9E60-EFCE47F0C0B3}" destId="{3F317476-69D1-4B41-8B4C-9F110A38F0C4}" srcOrd="0" destOrd="0" presId="urn:microsoft.com/office/officeart/2005/8/layout/chevron2"/>
    <dgm:cxn modelId="{C5A74B43-35C1-4185-BE8C-0C6241DA1697}" type="presOf" srcId="{CC99FACD-C1DA-4B1C-9B0B-EBF414A1697B}" destId="{1DC2E8BA-5158-40BF-BC0C-6D162D549D74}" srcOrd="0" destOrd="0" presId="urn:microsoft.com/office/officeart/2005/8/layout/chevron2"/>
    <dgm:cxn modelId="{73BC8401-FD6D-4E48-8845-ACFCCBDE7385}" srcId="{CA0FD856-019B-4F88-A401-BF28AF17D4FB}" destId="{74914D24-AE94-439C-8462-246BA19624D0}" srcOrd="0" destOrd="0" parTransId="{2B1888E1-EC7D-4126-9C89-EAAA48B2D801}" sibTransId="{F089B6B7-3B0E-4FE0-B73B-C01B8FA2CD4E}"/>
    <dgm:cxn modelId="{6E0DD4D3-BD4D-4764-BB65-B8EDF3E63FA7}" type="presParOf" srcId="{04674194-5D12-49FB-949F-7F9EEC92C5AF}" destId="{0DD1310B-3BB1-4C25-A6E4-56F781662482}" srcOrd="0" destOrd="0" presId="urn:microsoft.com/office/officeart/2005/8/layout/chevron2"/>
    <dgm:cxn modelId="{38ABA983-D374-415D-9B30-E959DEFA53E6}" type="presParOf" srcId="{0DD1310B-3BB1-4C25-A6E4-56F781662482}" destId="{4EB32898-D858-4A53-BC2B-7EA551D07D42}" srcOrd="0" destOrd="0" presId="urn:microsoft.com/office/officeart/2005/8/layout/chevron2"/>
    <dgm:cxn modelId="{3A37C440-0569-4E67-8389-833DFC29AE69}" type="presParOf" srcId="{0DD1310B-3BB1-4C25-A6E4-56F781662482}" destId="{5EE71BA9-5DF3-4E27-B972-26DEEEBE2BF9}" srcOrd="1" destOrd="0" presId="urn:microsoft.com/office/officeart/2005/8/layout/chevron2"/>
    <dgm:cxn modelId="{ED7A8481-06F5-4F32-B55A-32100F44643B}" type="presParOf" srcId="{04674194-5D12-49FB-949F-7F9EEC92C5AF}" destId="{161F6048-8C6A-4F8B-BCC3-E128E8A92C75}" srcOrd="1" destOrd="0" presId="urn:microsoft.com/office/officeart/2005/8/layout/chevron2"/>
    <dgm:cxn modelId="{5CA5E42E-6D35-4BE0-8E61-A0971D112820}" type="presParOf" srcId="{04674194-5D12-49FB-949F-7F9EEC92C5AF}" destId="{76946192-827F-479E-8712-DD63C7D40E8E}" srcOrd="2" destOrd="0" presId="urn:microsoft.com/office/officeart/2005/8/layout/chevron2"/>
    <dgm:cxn modelId="{B9BE8DA9-3A3B-4A9B-990A-FF8940AA0D0C}" type="presParOf" srcId="{76946192-827F-479E-8712-DD63C7D40E8E}" destId="{D2DB4E58-5F54-42A3-B313-04081C4D979B}" srcOrd="0" destOrd="0" presId="urn:microsoft.com/office/officeart/2005/8/layout/chevron2"/>
    <dgm:cxn modelId="{5FCF8884-6737-4D70-A5F6-01776DFC9D54}" type="presParOf" srcId="{76946192-827F-479E-8712-DD63C7D40E8E}" destId="{69F125F5-38D4-414A-A5D1-338F7632D443}" srcOrd="1" destOrd="0" presId="urn:microsoft.com/office/officeart/2005/8/layout/chevron2"/>
    <dgm:cxn modelId="{383B5BFB-B9FA-4A1F-9254-68EFDBDC9D99}" type="presParOf" srcId="{04674194-5D12-49FB-949F-7F9EEC92C5AF}" destId="{31EE6452-E215-4775-9BF0-37A9E878B3C1}" srcOrd="3" destOrd="0" presId="urn:microsoft.com/office/officeart/2005/8/layout/chevron2"/>
    <dgm:cxn modelId="{7EFD38C7-F793-4457-9949-AB4D0BB8C173}" type="presParOf" srcId="{04674194-5D12-49FB-949F-7F9EEC92C5AF}" destId="{9B4F7464-B10D-4621-A706-E4C5253AFB58}" srcOrd="4" destOrd="0" presId="urn:microsoft.com/office/officeart/2005/8/layout/chevron2"/>
    <dgm:cxn modelId="{55A71798-5BF6-4522-96C4-AEBC786604BE}" type="presParOf" srcId="{9B4F7464-B10D-4621-A706-E4C5253AFB58}" destId="{3F317476-69D1-4B41-8B4C-9F110A38F0C4}" srcOrd="0" destOrd="0" presId="urn:microsoft.com/office/officeart/2005/8/layout/chevron2"/>
    <dgm:cxn modelId="{7DDBB3D3-F864-4C13-8382-C7EA666DE468}" type="presParOf" srcId="{9B4F7464-B10D-4621-A706-E4C5253AFB58}" destId="{5394FA26-6E97-45FB-9273-C0775F65B771}" srcOrd="1" destOrd="0" presId="urn:microsoft.com/office/officeart/2005/8/layout/chevron2"/>
    <dgm:cxn modelId="{46192AC1-FE99-4C0D-98F7-492424C5194B}" type="presParOf" srcId="{04674194-5D12-49FB-949F-7F9EEC92C5AF}" destId="{2E3ACA70-6718-4C20-96BD-3EEA9834DA15}" srcOrd="5" destOrd="0" presId="urn:microsoft.com/office/officeart/2005/8/layout/chevron2"/>
    <dgm:cxn modelId="{6CDAFAC6-E8FC-474A-81E1-217D2311A7DA}" type="presParOf" srcId="{04674194-5D12-49FB-949F-7F9EEC92C5AF}" destId="{AA252450-9060-434F-96F4-0D628CD6D36B}" srcOrd="6" destOrd="0" presId="urn:microsoft.com/office/officeart/2005/8/layout/chevron2"/>
    <dgm:cxn modelId="{F676C4EC-D124-47E8-8744-CCC80FB484A0}" type="presParOf" srcId="{AA252450-9060-434F-96F4-0D628CD6D36B}" destId="{4EAA5090-2621-495D-9AEB-BE14758BD873}" srcOrd="0" destOrd="0" presId="urn:microsoft.com/office/officeart/2005/8/layout/chevron2"/>
    <dgm:cxn modelId="{EE4A7E5B-7134-4F64-9495-5B968081C8F7}" type="presParOf" srcId="{AA252450-9060-434F-96F4-0D628CD6D36B}" destId="{91490407-30FC-4AEC-9FBC-B4BB232E6476}" srcOrd="1" destOrd="0" presId="urn:microsoft.com/office/officeart/2005/8/layout/chevron2"/>
    <dgm:cxn modelId="{2F772381-47CE-4B4B-AAB3-830CCCECD33A}" type="presParOf" srcId="{04674194-5D12-49FB-949F-7F9EEC92C5AF}" destId="{AF6CBB01-9D2E-4FBE-8E9A-B2C926828427}" srcOrd="7" destOrd="0" presId="urn:microsoft.com/office/officeart/2005/8/layout/chevron2"/>
    <dgm:cxn modelId="{E13453B0-529F-43CF-8901-38755D1E741E}" type="presParOf" srcId="{04674194-5D12-49FB-949F-7F9EEC92C5AF}" destId="{141FC92D-A197-4C93-B73E-AE8AF6F4A769}" srcOrd="8" destOrd="0" presId="urn:microsoft.com/office/officeart/2005/8/layout/chevron2"/>
    <dgm:cxn modelId="{34EDED39-7105-4044-AFDB-1B40BD8B6799}" type="presParOf" srcId="{141FC92D-A197-4C93-B73E-AE8AF6F4A769}" destId="{1DC2E8BA-5158-40BF-BC0C-6D162D549D74}" srcOrd="0" destOrd="0" presId="urn:microsoft.com/office/officeart/2005/8/layout/chevron2"/>
    <dgm:cxn modelId="{7F846737-3452-44CB-8635-522C5C75F179}" type="presParOf" srcId="{141FC92D-A197-4C93-B73E-AE8AF6F4A769}" destId="{6BEF8EAF-A461-4952-9978-44A75598FCF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F05CBBF-5CC1-4649-9F49-549B58764CD5}" type="doc">
      <dgm:prSet loTypeId="urn:microsoft.com/office/officeart/2005/8/layout/hierarchy4" loCatId="relationship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160586D-BB95-41F3-8FBC-E6CF1EB179E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/>
              <a:effectLst/>
              <a:latin typeface="Arial" charset="0"/>
              <a:cs typeface="Arial" charset="0"/>
            </a:rPr>
            <a:t>Технологии</a:t>
          </a:r>
          <a:endParaRPr kumimoji="0" lang="ru-RU" b="1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FA84D34A-EDB5-4DBC-8634-B26B5F1DD326}" type="parTrans" cxnId="{2E38EE9E-6FB1-4264-AF62-B6FD09EC1740}">
      <dgm:prSet/>
      <dgm:spPr/>
      <dgm:t>
        <a:bodyPr/>
        <a:lstStyle/>
        <a:p>
          <a:endParaRPr lang="ru-RU"/>
        </a:p>
      </dgm:t>
    </dgm:pt>
    <dgm:pt modelId="{A05C70A1-4493-4B00-B7AC-0BDAA5E3FA0B}" type="sibTrans" cxnId="{2E38EE9E-6FB1-4264-AF62-B6FD09EC1740}">
      <dgm:prSet/>
      <dgm:spPr/>
      <dgm:t>
        <a:bodyPr/>
        <a:lstStyle/>
        <a:p>
          <a:endParaRPr lang="ru-RU"/>
        </a:p>
      </dgm:t>
    </dgm:pt>
    <dgm:pt modelId="{1C85FBE3-EEFA-48F9-9E52-44D4E8D1D75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1" u="none" strike="noStrike" cap="none" normalizeH="0" baseline="0" dirty="0" err="1" smtClean="0">
              <a:ln/>
              <a:solidFill>
                <a:schemeClr val="accent1">
                  <a:lumMod val="75000"/>
                </a:schemeClr>
              </a:solidFill>
              <a:effectLst/>
              <a:latin typeface="+mj-lt"/>
              <a:cs typeface="Times New Roman" panose="02020603050405020304" pitchFamily="18" charset="0"/>
            </a:rPr>
            <a:t>мнемотехнология</a:t>
          </a:r>
          <a:endParaRPr kumimoji="0" lang="ru-RU" sz="1900" b="0" i="1" u="none" strike="noStrike" cap="none" normalizeH="0" baseline="0" dirty="0" smtClean="0">
            <a:ln/>
            <a:solidFill>
              <a:schemeClr val="accent1">
                <a:lumMod val="75000"/>
              </a:schemeClr>
            </a:solidFill>
            <a:effectLst/>
            <a:latin typeface="+mj-lt"/>
            <a:cs typeface="Times New Roman" panose="02020603050405020304" pitchFamily="18" charset="0"/>
          </a:endParaRPr>
        </a:p>
      </dgm:t>
    </dgm:pt>
    <dgm:pt modelId="{907D8222-9DAA-4DB8-A97E-6C16A754E7F3}" type="parTrans" cxnId="{57C4F9D7-0DDF-4163-AF4B-55037A0D9243}">
      <dgm:prSet/>
      <dgm:spPr/>
      <dgm:t>
        <a:bodyPr/>
        <a:lstStyle/>
        <a:p>
          <a:endParaRPr lang="ru-RU"/>
        </a:p>
      </dgm:t>
    </dgm:pt>
    <dgm:pt modelId="{CE6B58C1-9822-4D05-837D-67CFBF716DE4}" type="sibTrans" cxnId="{57C4F9D7-0DDF-4163-AF4B-55037A0D9243}">
      <dgm:prSet/>
      <dgm:spPr/>
      <dgm:t>
        <a:bodyPr/>
        <a:lstStyle/>
        <a:p>
          <a:endParaRPr lang="ru-RU"/>
        </a:p>
      </dgm:t>
    </dgm:pt>
    <dgm:pt modelId="{9A68084F-D4C4-46D2-BF73-38B2D162A0D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Игровые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технологии</a:t>
          </a:r>
          <a:r>
            <a:rPr kumimoji="0" lang="ru-RU" sz="2000" b="0" i="0" u="none" strike="noStrike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 </a:t>
          </a:r>
        </a:p>
      </dgm:t>
    </dgm:pt>
    <dgm:pt modelId="{4B5B0D75-E941-4C16-A4F9-8091CCDD89B5}" type="parTrans" cxnId="{0815329C-8EC3-4652-995C-B569C3A6425E}">
      <dgm:prSet/>
      <dgm:spPr/>
      <dgm:t>
        <a:bodyPr/>
        <a:lstStyle/>
        <a:p>
          <a:endParaRPr lang="ru-RU"/>
        </a:p>
      </dgm:t>
    </dgm:pt>
    <dgm:pt modelId="{84553886-217B-4A08-8A77-26F0218D69D8}" type="sibTrans" cxnId="{0815329C-8EC3-4652-995C-B569C3A6425E}">
      <dgm:prSet/>
      <dgm:spPr/>
      <dgm:t>
        <a:bodyPr/>
        <a:lstStyle/>
        <a:p>
          <a:endParaRPr lang="ru-RU"/>
        </a:p>
      </dgm:t>
    </dgm:pt>
    <dgm:pt modelId="{68751C0D-7BDC-4124-93DB-AFD34ECD7AD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Здоровье- сберегающие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технологии</a:t>
          </a:r>
          <a:r>
            <a:rPr kumimoji="0" lang="ru-RU" b="0" i="0" u="none" strike="noStrike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 </a:t>
          </a:r>
        </a:p>
      </dgm:t>
    </dgm:pt>
    <dgm:pt modelId="{1D31B8B3-8183-4093-89E3-CF42B2116543}" type="parTrans" cxnId="{B9E7096E-B102-4AF2-862B-9BB5BC7D8FCA}">
      <dgm:prSet/>
      <dgm:spPr/>
      <dgm:t>
        <a:bodyPr/>
        <a:lstStyle/>
        <a:p>
          <a:endParaRPr lang="ru-RU"/>
        </a:p>
      </dgm:t>
    </dgm:pt>
    <dgm:pt modelId="{D4B9D47F-71D0-4264-B430-984BABE9E01D}" type="sibTrans" cxnId="{B9E7096E-B102-4AF2-862B-9BB5BC7D8FCA}">
      <dgm:prSet/>
      <dgm:spPr/>
      <dgm:t>
        <a:bodyPr/>
        <a:lstStyle/>
        <a:p>
          <a:endParaRPr lang="ru-RU"/>
        </a:p>
      </dgm:t>
    </dgm:pt>
    <dgm:pt modelId="{9B04B29E-34AF-4BF6-BD4C-B358F90BE7F9}">
      <dgm:prSet/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ru-RU" b="0" i="0" u="none" strike="noStrike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Интерактивные</a:t>
          </a:r>
        </a:p>
      </dgm:t>
    </dgm:pt>
    <dgm:pt modelId="{490F4998-E9BB-437F-82EB-FB1DD76D745D}" type="parTrans" cxnId="{393382A0-BCE1-4594-8501-226344888455}">
      <dgm:prSet/>
      <dgm:spPr/>
      <dgm:t>
        <a:bodyPr/>
        <a:lstStyle/>
        <a:p>
          <a:endParaRPr lang="ru-RU"/>
        </a:p>
      </dgm:t>
    </dgm:pt>
    <dgm:pt modelId="{B97C4A47-BD03-4725-91C1-FF26CE8FCACA}" type="sibTrans" cxnId="{393382A0-BCE1-4594-8501-226344888455}">
      <dgm:prSet/>
      <dgm:spPr/>
      <dgm:t>
        <a:bodyPr/>
        <a:lstStyle/>
        <a:p>
          <a:endParaRPr lang="ru-RU"/>
        </a:p>
      </dgm:t>
    </dgm:pt>
    <dgm:pt modelId="{B3D3495C-495D-4459-821A-978BFA41649A}" type="pres">
      <dgm:prSet presAssocID="{7F05CBBF-5CC1-4649-9F49-549B58764CD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504CC52-E898-4E9F-A9FB-52046971E933}" type="pres">
      <dgm:prSet presAssocID="{4160586D-BB95-41F3-8FBC-E6CF1EB179EF}" presName="vertOne" presStyleCnt="0"/>
      <dgm:spPr/>
    </dgm:pt>
    <dgm:pt modelId="{A9CA27F1-1CD7-488F-8EB6-71BB271378F0}" type="pres">
      <dgm:prSet presAssocID="{4160586D-BB95-41F3-8FBC-E6CF1EB179E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920CCA-D526-458A-AFE9-15C6B641236D}" type="pres">
      <dgm:prSet presAssocID="{4160586D-BB95-41F3-8FBC-E6CF1EB179EF}" presName="parTransOne" presStyleCnt="0"/>
      <dgm:spPr/>
    </dgm:pt>
    <dgm:pt modelId="{B238296F-01ED-4F73-AD15-8BFCC410BBDD}" type="pres">
      <dgm:prSet presAssocID="{4160586D-BB95-41F3-8FBC-E6CF1EB179EF}" presName="horzOne" presStyleCnt="0"/>
      <dgm:spPr/>
    </dgm:pt>
    <dgm:pt modelId="{4FDCAD4C-C87F-4C14-A6D2-C6E8512247D1}" type="pres">
      <dgm:prSet presAssocID="{1C85FBE3-EEFA-48F9-9E52-44D4E8D1D756}" presName="vertTwo" presStyleCnt="0"/>
      <dgm:spPr/>
    </dgm:pt>
    <dgm:pt modelId="{0CB18076-140B-43B1-8843-7B8AE2EACC4E}" type="pres">
      <dgm:prSet presAssocID="{1C85FBE3-EEFA-48F9-9E52-44D4E8D1D756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C0BC88-F174-4BFC-B09C-578097854B7B}" type="pres">
      <dgm:prSet presAssocID="{1C85FBE3-EEFA-48F9-9E52-44D4E8D1D756}" presName="horzTwo" presStyleCnt="0"/>
      <dgm:spPr/>
    </dgm:pt>
    <dgm:pt modelId="{037F8D5C-555C-4349-AF37-F81F971C0EC5}" type="pres">
      <dgm:prSet presAssocID="{CE6B58C1-9822-4D05-837D-67CFBF716DE4}" presName="sibSpaceTwo" presStyleCnt="0"/>
      <dgm:spPr/>
    </dgm:pt>
    <dgm:pt modelId="{6A841D0F-0075-482D-8E21-366E0BDEA758}" type="pres">
      <dgm:prSet presAssocID="{9A68084F-D4C4-46D2-BF73-38B2D162A0D8}" presName="vertTwo" presStyleCnt="0"/>
      <dgm:spPr/>
    </dgm:pt>
    <dgm:pt modelId="{7CDD9A7A-806F-436B-AC2E-34566BC49B7D}" type="pres">
      <dgm:prSet presAssocID="{9A68084F-D4C4-46D2-BF73-38B2D162A0D8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86FAFE-1946-4101-B0FC-CD8118D83EE0}" type="pres">
      <dgm:prSet presAssocID="{9A68084F-D4C4-46D2-BF73-38B2D162A0D8}" presName="horzTwo" presStyleCnt="0"/>
      <dgm:spPr/>
    </dgm:pt>
    <dgm:pt modelId="{8ED3A1A2-B19B-4800-92C0-68260761AFE5}" type="pres">
      <dgm:prSet presAssocID="{84553886-217B-4A08-8A77-26F0218D69D8}" presName="sibSpaceTwo" presStyleCnt="0"/>
      <dgm:spPr/>
    </dgm:pt>
    <dgm:pt modelId="{993BFD40-41E7-47F9-A1A8-1DE4E5B707EA}" type="pres">
      <dgm:prSet presAssocID="{68751C0D-7BDC-4124-93DB-AFD34ECD7AD9}" presName="vertTwo" presStyleCnt="0"/>
      <dgm:spPr/>
    </dgm:pt>
    <dgm:pt modelId="{94CB8192-8AC2-4100-9C90-22611CC2D9C0}" type="pres">
      <dgm:prSet presAssocID="{68751C0D-7BDC-4124-93DB-AFD34ECD7AD9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0E5A0A-59E9-4177-AC2D-7E5C899FC66C}" type="pres">
      <dgm:prSet presAssocID="{68751C0D-7BDC-4124-93DB-AFD34ECD7AD9}" presName="horzTwo" presStyleCnt="0"/>
      <dgm:spPr/>
    </dgm:pt>
    <dgm:pt modelId="{2A8A4D31-AEE3-493B-91DB-5E63752B3AB2}" type="pres">
      <dgm:prSet presAssocID="{D4B9D47F-71D0-4264-B430-984BABE9E01D}" presName="sibSpaceTwo" presStyleCnt="0"/>
      <dgm:spPr/>
    </dgm:pt>
    <dgm:pt modelId="{5F83412A-94C0-4F5B-8943-EFF9C7390DF7}" type="pres">
      <dgm:prSet presAssocID="{9B04B29E-34AF-4BF6-BD4C-B358F90BE7F9}" presName="vertTwo" presStyleCnt="0"/>
      <dgm:spPr/>
    </dgm:pt>
    <dgm:pt modelId="{944921D2-EB89-4E00-8A58-7C3DA738C420}" type="pres">
      <dgm:prSet presAssocID="{9B04B29E-34AF-4BF6-BD4C-B358F90BE7F9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C140FA-9B1A-4DAB-93F3-1F1149A7C042}" type="pres">
      <dgm:prSet presAssocID="{9B04B29E-34AF-4BF6-BD4C-B358F90BE7F9}" presName="horzTwo" presStyleCnt="0"/>
      <dgm:spPr/>
    </dgm:pt>
  </dgm:ptLst>
  <dgm:cxnLst>
    <dgm:cxn modelId="{FDD146B0-2B6F-4C4F-BD42-3ECBE19C680A}" type="presOf" srcId="{9B04B29E-34AF-4BF6-BD4C-B358F90BE7F9}" destId="{944921D2-EB89-4E00-8A58-7C3DA738C420}" srcOrd="0" destOrd="0" presId="urn:microsoft.com/office/officeart/2005/8/layout/hierarchy4"/>
    <dgm:cxn modelId="{B9E7096E-B102-4AF2-862B-9BB5BC7D8FCA}" srcId="{4160586D-BB95-41F3-8FBC-E6CF1EB179EF}" destId="{68751C0D-7BDC-4124-93DB-AFD34ECD7AD9}" srcOrd="2" destOrd="0" parTransId="{1D31B8B3-8183-4093-89E3-CF42B2116543}" sibTransId="{D4B9D47F-71D0-4264-B430-984BABE9E01D}"/>
    <dgm:cxn modelId="{648575A8-DC2F-4A6F-A997-39C671E7832D}" type="presOf" srcId="{68751C0D-7BDC-4124-93DB-AFD34ECD7AD9}" destId="{94CB8192-8AC2-4100-9C90-22611CC2D9C0}" srcOrd="0" destOrd="0" presId="urn:microsoft.com/office/officeart/2005/8/layout/hierarchy4"/>
    <dgm:cxn modelId="{5316307C-F03F-4B06-9EED-3C2F35C86008}" type="presOf" srcId="{9A68084F-D4C4-46D2-BF73-38B2D162A0D8}" destId="{7CDD9A7A-806F-436B-AC2E-34566BC49B7D}" srcOrd="0" destOrd="0" presId="urn:microsoft.com/office/officeart/2005/8/layout/hierarchy4"/>
    <dgm:cxn modelId="{2E38EE9E-6FB1-4264-AF62-B6FD09EC1740}" srcId="{7F05CBBF-5CC1-4649-9F49-549B58764CD5}" destId="{4160586D-BB95-41F3-8FBC-E6CF1EB179EF}" srcOrd="0" destOrd="0" parTransId="{FA84D34A-EDB5-4DBC-8634-B26B5F1DD326}" sibTransId="{A05C70A1-4493-4B00-B7AC-0BDAA5E3FA0B}"/>
    <dgm:cxn modelId="{C4A3C753-DC75-4657-A372-BFDB2A136860}" type="presOf" srcId="{7F05CBBF-5CC1-4649-9F49-549B58764CD5}" destId="{B3D3495C-495D-4459-821A-978BFA41649A}" srcOrd="0" destOrd="0" presId="urn:microsoft.com/office/officeart/2005/8/layout/hierarchy4"/>
    <dgm:cxn modelId="{57C4F9D7-0DDF-4163-AF4B-55037A0D9243}" srcId="{4160586D-BB95-41F3-8FBC-E6CF1EB179EF}" destId="{1C85FBE3-EEFA-48F9-9E52-44D4E8D1D756}" srcOrd="0" destOrd="0" parTransId="{907D8222-9DAA-4DB8-A97E-6C16A754E7F3}" sibTransId="{CE6B58C1-9822-4D05-837D-67CFBF716DE4}"/>
    <dgm:cxn modelId="{0DF4D68E-49B0-47AC-AE11-3597D353B9DE}" type="presOf" srcId="{4160586D-BB95-41F3-8FBC-E6CF1EB179EF}" destId="{A9CA27F1-1CD7-488F-8EB6-71BB271378F0}" srcOrd="0" destOrd="0" presId="urn:microsoft.com/office/officeart/2005/8/layout/hierarchy4"/>
    <dgm:cxn modelId="{0815329C-8EC3-4652-995C-B569C3A6425E}" srcId="{4160586D-BB95-41F3-8FBC-E6CF1EB179EF}" destId="{9A68084F-D4C4-46D2-BF73-38B2D162A0D8}" srcOrd="1" destOrd="0" parTransId="{4B5B0D75-E941-4C16-A4F9-8091CCDD89B5}" sibTransId="{84553886-217B-4A08-8A77-26F0218D69D8}"/>
    <dgm:cxn modelId="{16794CDE-C205-4789-90F0-5D07190928A6}" type="presOf" srcId="{1C85FBE3-EEFA-48F9-9E52-44D4E8D1D756}" destId="{0CB18076-140B-43B1-8843-7B8AE2EACC4E}" srcOrd="0" destOrd="0" presId="urn:microsoft.com/office/officeart/2005/8/layout/hierarchy4"/>
    <dgm:cxn modelId="{393382A0-BCE1-4594-8501-226344888455}" srcId="{4160586D-BB95-41F3-8FBC-E6CF1EB179EF}" destId="{9B04B29E-34AF-4BF6-BD4C-B358F90BE7F9}" srcOrd="3" destOrd="0" parTransId="{490F4998-E9BB-437F-82EB-FB1DD76D745D}" sibTransId="{B97C4A47-BD03-4725-91C1-FF26CE8FCACA}"/>
    <dgm:cxn modelId="{2C2EA5E4-8FC2-4638-B14D-78DB4E815E18}" type="presParOf" srcId="{B3D3495C-495D-4459-821A-978BFA41649A}" destId="{A504CC52-E898-4E9F-A9FB-52046971E933}" srcOrd="0" destOrd="0" presId="urn:microsoft.com/office/officeart/2005/8/layout/hierarchy4"/>
    <dgm:cxn modelId="{63C3630E-6261-4E21-8F36-920A7FBBAB7C}" type="presParOf" srcId="{A504CC52-E898-4E9F-A9FB-52046971E933}" destId="{A9CA27F1-1CD7-488F-8EB6-71BB271378F0}" srcOrd="0" destOrd="0" presId="urn:microsoft.com/office/officeart/2005/8/layout/hierarchy4"/>
    <dgm:cxn modelId="{6E241A54-C3F8-4458-9C54-E985E446C301}" type="presParOf" srcId="{A504CC52-E898-4E9F-A9FB-52046971E933}" destId="{3E920CCA-D526-458A-AFE9-15C6B641236D}" srcOrd="1" destOrd="0" presId="urn:microsoft.com/office/officeart/2005/8/layout/hierarchy4"/>
    <dgm:cxn modelId="{A157BB21-520C-43E8-BBBB-D95132773D2F}" type="presParOf" srcId="{A504CC52-E898-4E9F-A9FB-52046971E933}" destId="{B238296F-01ED-4F73-AD15-8BFCC410BBDD}" srcOrd="2" destOrd="0" presId="urn:microsoft.com/office/officeart/2005/8/layout/hierarchy4"/>
    <dgm:cxn modelId="{6F40AB5A-FD4D-480B-9831-78A96D7F7279}" type="presParOf" srcId="{B238296F-01ED-4F73-AD15-8BFCC410BBDD}" destId="{4FDCAD4C-C87F-4C14-A6D2-C6E8512247D1}" srcOrd="0" destOrd="0" presId="urn:microsoft.com/office/officeart/2005/8/layout/hierarchy4"/>
    <dgm:cxn modelId="{C0834E74-CCB3-4046-AABF-83058D92B9CF}" type="presParOf" srcId="{4FDCAD4C-C87F-4C14-A6D2-C6E8512247D1}" destId="{0CB18076-140B-43B1-8843-7B8AE2EACC4E}" srcOrd="0" destOrd="0" presId="urn:microsoft.com/office/officeart/2005/8/layout/hierarchy4"/>
    <dgm:cxn modelId="{7367681D-B54E-4567-A2B3-0CD220A9A7F9}" type="presParOf" srcId="{4FDCAD4C-C87F-4C14-A6D2-C6E8512247D1}" destId="{07C0BC88-F174-4BFC-B09C-578097854B7B}" srcOrd="1" destOrd="0" presId="urn:microsoft.com/office/officeart/2005/8/layout/hierarchy4"/>
    <dgm:cxn modelId="{EB75F035-FC92-4FEF-894F-894CB1A0ECFA}" type="presParOf" srcId="{B238296F-01ED-4F73-AD15-8BFCC410BBDD}" destId="{037F8D5C-555C-4349-AF37-F81F971C0EC5}" srcOrd="1" destOrd="0" presId="urn:microsoft.com/office/officeart/2005/8/layout/hierarchy4"/>
    <dgm:cxn modelId="{E87BE525-13B3-4EEA-9D75-B1D72D088120}" type="presParOf" srcId="{B238296F-01ED-4F73-AD15-8BFCC410BBDD}" destId="{6A841D0F-0075-482D-8E21-366E0BDEA758}" srcOrd="2" destOrd="0" presId="urn:microsoft.com/office/officeart/2005/8/layout/hierarchy4"/>
    <dgm:cxn modelId="{BB421E73-520B-4222-853B-BD736790D5C7}" type="presParOf" srcId="{6A841D0F-0075-482D-8E21-366E0BDEA758}" destId="{7CDD9A7A-806F-436B-AC2E-34566BC49B7D}" srcOrd="0" destOrd="0" presId="urn:microsoft.com/office/officeart/2005/8/layout/hierarchy4"/>
    <dgm:cxn modelId="{872F65F6-74B8-46C2-8D55-B39118FD3DD8}" type="presParOf" srcId="{6A841D0F-0075-482D-8E21-366E0BDEA758}" destId="{DF86FAFE-1946-4101-B0FC-CD8118D83EE0}" srcOrd="1" destOrd="0" presId="urn:microsoft.com/office/officeart/2005/8/layout/hierarchy4"/>
    <dgm:cxn modelId="{D7D8502D-BF5B-41FA-B9D4-362E475723A8}" type="presParOf" srcId="{B238296F-01ED-4F73-AD15-8BFCC410BBDD}" destId="{8ED3A1A2-B19B-4800-92C0-68260761AFE5}" srcOrd="3" destOrd="0" presId="urn:microsoft.com/office/officeart/2005/8/layout/hierarchy4"/>
    <dgm:cxn modelId="{DF1775BA-7B19-4C3E-B486-EC442417386E}" type="presParOf" srcId="{B238296F-01ED-4F73-AD15-8BFCC410BBDD}" destId="{993BFD40-41E7-47F9-A1A8-1DE4E5B707EA}" srcOrd="4" destOrd="0" presId="urn:microsoft.com/office/officeart/2005/8/layout/hierarchy4"/>
    <dgm:cxn modelId="{21DA433E-14CD-49EB-AFB8-7A46B011CB42}" type="presParOf" srcId="{993BFD40-41E7-47F9-A1A8-1DE4E5B707EA}" destId="{94CB8192-8AC2-4100-9C90-22611CC2D9C0}" srcOrd="0" destOrd="0" presId="urn:microsoft.com/office/officeart/2005/8/layout/hierarchy4"/>
    <dgm:cxn modelId="{0DB52029-DBF7-4CD0-B637-AF411A3AB9E1}" type="presParOf" srcId="{993BFD40-41E7-47F9-A1A8-1DE4E5B707EA}" destId="{AD0E5A0A-59E9-4177-AC2D-7E5C899FC66C}" srcOrd="1" destOrd="0" presId="urn:microsoft.com/office/officeart/2005/8/layout/hierarchy4"/>
    <dgm:cxn modelId="{10F3B736-7426-4BCC-BC2D-90F64365D33A}" type="presParOf" srcId="{B238296F-01ED-4F73-AD15-8BFCC410BBDD}" destId="{2A8A4D31-AEE3-493B-91DB-5E63752B3AB2}" srcOrd="5" destOrd="0" presId="urn:microsoft.com/office/officeart/2005/8/layout/hierarchy4"/>
    <dgm:cxn modelId="{8C1F0B1F-417A-41F3-B2FD-D07DC500BEF5}" type="presParOf" srcId="{B238296F-01ED-4F73-AD15-8BFCC410BBDD}" destId="{5F83412A-94C0-4F5B-8943-EFF9C7390DF7}" srcOrd="6" destOrd="0" presId="urn:microsoft.com/office/officeart/2005/8/layout/hierarchy4"/>
    <dgm:cxn modelId="{FB80115C-7343-4539-86A1-38C00FD6B12C}" type="presParOf" srcId="{5F83412A-94C0-4F5B-8943-EFF9C7390DF7}" destId="{944921D2-EB89-4E00-8A58-7C3DA738C420}" srcOrd="0" destOrd="0" presId="urn:microsoft.com/office/officeart/2005/8/layout/hierarchy4"/>
    <dgm:cxn modelId="{1714335E-41A3-48C1-85A3-1B22A3D186DA}" type="presParOf" srcId="{5F83412A-94C0-4F5B-8943-EFF9C7390DF7}" destId="{24C140FA-9B1A-4DAB-93F3-1F1149A7C04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20BFA6D-BBEE-4D93-B2AE-12F368FAE541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A9AFA7-AE70-45FE-BF64-D11FE096AFCA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err="1" smtClean="0">
              <a:solidFill>
                <a:srgbClr val="000066"/>
              </a:solidFill>
            </a:rPr>
            <a:t>Здоровьесберегающие</a:t>
          </a:r>
          <a:r>
            <a:rPr lang="ru-RU" sz="2000" b="1" dirty="0" smtClean="0">
              <a:solidFill>
                <a:srgbClr val="000066"/>
              </a:solidFill>
            </a:rPr>
            <a:t> технологии На музыкальных занятиях</a:t>
          </a:r>
          <a:endParaRPr lang="ru-RU" sz="2000" b="1" dirty="0">
            <a:solidFill>
              <a:srgbClr val="000066"/>
            </a:solidFill>
          </a:endParaRPr>
        </a:p>
      </dgm:t>
    </dgm:pt>
    <dgm:pt modelId="{0D2DE6A4-8421-4C7F-915F-8C681E9F8D91}" type="parTrans" cxnId="{BB7BD68D-0B18-4936-A029-77739FAC5CEA}">
      <dgm:prSet/>
      <dgm:spPr/>
      <dgm:t>
        <a:bodyPr/>
        <a:lstStyle/>
        <a:p>
          <a:endParaRPr lang="ru-RU"/>
        </a:p>
      </dgm:t>
    </dgm:pt>
    <dgm:pt modelId="{38070968-5467-4875-A96D-A27C818F40F5}" type="sibTrans" cxnId="{BB7BD68D-0B18-4936-A029-77739FAC5CEA}">
      <dgm:prSet/>
      <dgm:spPr/>
      <dgm:t>
        <a:bodyPr/>
        <a:lstStyle/>
        <a:p>
          <a:endParaRPr lang="ru-RU"/>
        </a:p>
      </dgm:t>
    </dgm:pt>
    <dgm:pt modelId="{91EB4C33-7FB5-45AE-9077-8CC930984D4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900" b="1" dirty="0" smtClean="0"/>
            <a:t>Психогимнастика</a:t>
          </a:r>
          <a:endParaRPr lang="ru-RU" sz="1900" b="1" dirty="0"/>
        </a:p>
      </dgm:t>
    </dgm:pt>
    <dgm:pt modelId="{42161FFD-46F0-4C0B-B07F-F8820148EC81}" type="parTrans" cxnId="{10C51A0B-E732-4B7E-8CE2-1903A1D90A7D}">
      <dgm:prSet/>
      <dgm:spPr/>
      <dgm:t>
        <a:bodyPr/>
        <a:lstStyle/>
        <a:p>
          <a:endParaRPr lang="ru-RU"/>
        </a:p>
      </dgm:t>
    </dgm:pt>
    <dgm:pt modelId="{905DDB87-5B1A-4EB1-A9CB-975599AECBFA}" type="sibTrans" cxnId="{10C51A0B-E732-4B7E-8CE2-1903A1D90A7D}">
      <dgm:prSet/>
      <dgm:spPr/>
      <dgm:t>
        <a:bodyPr/>
        <a:lstStyle/>
        <a:p>
          <a:endParaRPr lang="ru-RU"/>
        </a:p>
      </dgm:t>
    </dgm:pt>
    <dgm:pt modelId="{B5D2D88F-C62B-43F1-9320-876F068F4A44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 smtClean="0"/>
            <a:t>Дыхательная гимнастика</a:t>
          </a:r>
          <a:endParaRPr lang="ru-RU" sz="1800" b="1" dirty="0"/>
        </a:p>
      </dgm:t>
    </dgm:pt>
    <dgm:pt modelId="{8D898374-D746-4A06-8AC0-2DE0CFF78684}" type="parTrans" cxnId="{0D766356-BD3A-4C22-8C3C-DBD79348623A}">
      <dgm:prSet/>
      <dgm:spPr/>
      <dgm:t>
        <a:bodyPr/>
        <a:lstStyle/>
        <a:p>
          <a:endParaRPr lang="ru-RU"/>
        </a:p>
      </dgm:t>
    </dgm:pt>
    <dgm:pt modelId="{4FCF20F6-ED89-49DA-B703-754A772959FC}" type="sibTrans" cxnId="{0D766356-BD3A-4C22-8C3C-DBD79348623A}">
      <dgm:prSet/>
      <dgm:spPr/>
      <dgm:t>
        <a:bodyPr/>
        <a:lstStyle/>
        <a:p>
          <a:endParaRPr lang="ru-RU"/>
        </a:p>
      </dgm:t>
    </dgm:pt>
    <dgm:pt modelId="{BC03CF14-21DA-4685-9C19-D3BF2CE333E1}">
      <dgm:prSet phldrT="[Текст]" custT="1"/>
      <dgm:spPr/>
      <dgm:t>
        <a:bodyPr/>
        <a:lstStyle/>
        <a:p>
          <a:pPr algn="l"/>
          <a:r>
            <a:rPr lang="ru-RU" sz="2000" b="1" dirty="0" smtClean="0">
              <a:ln>
                <a:solidFill>
                  <a:schemeClr val="accent5"/>
                </a:solidFill>
              </a:ln>
              <a:solidFill>
                <a:schemeClr val="bg1"/>
              </a:solidFill>
            </a:rPr>
            <a:t>Фонопедические </a:t>
          </a:r>
        </a:p>
        <a:p>
          <a:pPr algn="l"/>
          <a:r>
            <a:rPr lang="ru-RU" sz="2000" b="1" dirty="0" smtClean="0">
              <a:ln>
                <a:solidFill>
                  <a:schemeClr val="accent5"/>
                </a:solidFill>
              </a:ln>
              <a:solidFill>
                <a:schemeClr val="bg1"/>
              </a:solidFill>
            </a:rPr>
            <a:t>упражнения</a:t>
          </a:r>
          <a:r>
            <a:rPr lang="ru-RU" sz="2000" b="1" dirty="0" smtClean="0">
              <a:ln>
                <a:solidFill>
                  <a:schemeClr val="accent5"/>
                </a:solidFill>
              </a:ln>
              <a:solidFill>
                <a:srgbClr val="000066"/>
              </a:solidFill>
            </a:rPr>
            <a:t> </a:t>
          </a:r>
        </a:p>
        <a:p>
          <a:pPr algn="l"/>
          <a:endParaRPr lang="ru-RU" sz="2000" b="1" dirty="0">
            <a:ln>
              <a:solidFill>
                <a:srgbClr val="00B0F0"/>
              </a:solidFill>
            </a:ln>
            <a:solidFill>
              <a:srgbClr val="000066"/>
            </a:solidFill>
          </a:endParaRPr>
        </a:p>
      </dgm:t>
    </dgm:pt>
    <dgm:pt modelId="{F75BDEE6-295C-40A7-8E3D-27931C6304C4}" type="parTrans" cxnId="{E0156E86-2E50-427D-B3A9-8B420C81908F}">
      <dgm:prSet/>
      <dgm:spPr/>
      <dgm:t>
        <a:bodyPr/>
        <a:lstStyle/>
        <a:p>
          <a:endParaRPr lang="ru-RU"/>
        </a:p>
      </dgm:t>
    </dgm:pt>
    <dgm:pt modelId="{762B4FCD-C108-4427-857E-2ADA6AF2E167}" type="sibTrans" cxnId="{E0156E86-2E50-427D-B3A9-8B420C81908F}">
      <dgm:prSet/>
      <dgm:spPr/>
      <dgm:t>
        <a:bodyPr/>
        <a:lstStyle/>
        <a:p>
          <a:endParaRPr lang="ru-RU"/>
        </a:p>
      </dgm:t>
    </dgm:pt>
    <dgm:pt modelId="{AB8A5D60-E43F-4F5E-BCCE-034A01E7F421}">
      <dgm:prSet phldrT="[Текст]" custT="1"/>
      <dgm:spPr>
        <a:solidFill>
          <a:srgbClr val="FF5050"/>
        </a:solidFill>
      </dgm:spPr>
      <dgm:t>
        <a:bodyPr/>
        <a:lstStyle/>
        <a:p>
          <a:endParaRPr lang="ru-RU" sz="2000" b="1" dirty="0" smtClean="0"/>
        </a:p>
        <a:p>
          <a:r>
            <a:rPr lang="ru-RU" sz="2000" b="1" dirty="0" smtClean="0"/>
            <a:t>Ритмопластика</a:t>
          </a:r>
        </a:p>
        <a:p>
          <a:endParaRPr lang="ru-RU" sz="1600" dirty="0"/>
        </a:p>
      </dgm:t>
    </dgm:pt>
    <dgm:pt modelId="{82D5803E-A9DB-48CF-A115-FB75438BF53D}" type="parTrans" cxnId="{1A8061CB-CF90-403A-B7AA-822F1F00A8E5}">
      <dgm:prSet/>
      <dgm:spPr/>
      <dgm:t>
        <a:bodyPr/>
        <a:lstStyle/>
        <a:p>
          <a:endParaRPr lang="ru-RU"/>
        </a:p>
      </dgm:t>
    </dgm:pt>
    <dgm:pt modelId="{B9700828-D6C3-4A58-82EE-B2FFBF12CAAF}" type="sibTrans" cxnId="{1A8061CB-CF90-403A-B7AA-822F1F00A8E5}">
      <dgm:prSet/>
      <dgm:spPr/>
      <dgm:t>
        <a:bodyPr/>
        <a:lstStyle/>
        <a:p>
          <a:endParaRPr lang="ru-RU"/>
        </a:p>
      </dgm:t>
    </dgm:pt>
    <dgm:pt modelId="{1A86F132-18EA-44DF-AD9C-E40A78964352}">
      <dgm:prSet custT="1"/>
      <dgm:spPr>
        <a:solidFill>
          <a:srgbClr val="00B0F0"/>
        </a:solidFill>
      </dgm:spPr>
      <dgm:t>
        <a:bodyPr/>
        <a:lstStyle/>
        <a:p>
          <a:r>
            <a:rPr lang="ru-RU" sz="2000" b="1" dirty="0" smtClean="0"/>
            <a:t>Речь с движением</a:t>
          </a:r>
          <a:endParaRPr lang="ru-RU" sz="2000" b="1" dirty="0"/>
        </a:p>
      </dgm:t>
    </dgm:pt>
    <dgm:pt modelId="{8A702DEB-F5C1-430E-941E-8C2245DB53A6}" type="parTrans" cxnId="{5AE70616-5B3A-46FE-9070-3981657F12E3}">
      <dgm:prSet/>
      <dgm:spPr/>
      <dgm:t>
        <a:bodyPr/>
        <a:lstStyle/>
        <a:p>
          <a:endParaRPr lang="ru-RU"/>
        </a:p>
      </dgm:t>
    </dgm:pt>
    <dgm:pt modelId="{1C14A918-F1BE-4AEC-AA42-50B16D0DFE91}" type="sibTrans" cxnId="{5AE70616-5B3A-46FE-9070-3981657F12E3}">
      <dgm:prSet/>
      <dgm:spPr/>
      <dgm:t>
        <a:bodyPr/>
        <a:lstStyle/>
        <a:p>
          <a:endParaRPr lang="ru-RU"/>
        </a:p>
      </dgm:t>
    </dgm:pt>
    <dgm:pt modelId="{A4AD6EF9-4581-4722-B243-EBD09E2D2CF3}">
      <dgm:prSet custT="1"/>
      <dgm:spPr>
        <a:solidFill>
          <a:srgbClr val="FF0000"/>
        </a:solidFill>
      </dgm:spPr>
      <dgm:t>
        <a:bodyPr/>
        <a:lstStyle/>
        <a:p>
          <a:r>
            <a:rPr lang="ru-RU" sz="2000" b="1" dirty="0" smtClean="0"/>
            <a:t>Пальчиковая гимнастика</a:t>
          </a:r>
          <a:endParaRPr lang="ru-RU" sz="2000" b="1" dirty="0"/>
        </a:p>
      </dgm:t>
    </dgm:pt>
    <dgm:pt modelId="{8D4C3B0B-A150-4721-8AF9-733DE5A74E3F}" type="parTrans" cxnId="{8532C76D-5D85-4AE7-B718-DC3A1CA25182}">
      <dgm:prSet/>
      <dgm:spPr/>
      <dgm:t>
        <a:bodyPr/>
        <a:lstStyle/>
        <a:p>
          <a:endParaRPr lang="ru-RU"/>
        </a:p>
      </dgm:t>
    </dgm:pt>
    <dgm:pt modelId="{7C570C2B-F6AF-4550-BE50-BB0DDF1D308D}" type="sibTrans" cxnId="{8532C76D-5D85-4AE7-B718-DC3A1CA25182}">
      <dgm:prSet/>
      <dgm:spPr/>
      <dgm:t>
        <a:bodyPr/>
        <a:lstStyle/>
        <a:p>
          <a:endParaRPr lang="ru-RU"/>
        </a:p>
      </dgm:t>
    </dgm:pt>
    <dgm:pt modelId="{1BDE6581-ADB1-4D53-929A-0D3AC4326725}">
      <dgm:prSet custT="1"/>
      <dgm:spPr>
        <a:solidFill>
          <a:srgbClr val="7030A0"/>
        </a:solidFill>
      </dgm:spPr>
      <dgm:t>
        <a:bodyPr/>
        <a:lstStyle/>
        <a:p>
          <a:r>
            <a:rPr lang="ru-RU" sz="1800" b="1" dirty="0" err="1" smtClean="0"/>
            <a:t>Артикуляци-онная</a:t>
          </a:r>
          <a:r>
            <a:rPr lang="ru-RU" sz="1800" b="1" dirty="0" smtClean="0"/>
            <a:t> гимнастика</a:t>
          </a:r>
          <a:endParaRPr lang="ru-RU" sz="1800" dirty="0"/>
        </a:p>
      </dgm:t>
    </dgm:pt>
    <dgm:pt modelId="{5402643A-56A3-4AE6-9C37-7E74DE12366A}" type="parTrans" cxnId="{B1419BB8-84DE-44C5-9FDB-F81524EECBD6}">
      <dgm:prSet/>
      <dgm:spPr/>
      <dgm:t>
        <a:bodyPr/>
        <a:lstStyle/>
        <a:p>
          <a:endParaRPr lang="ru-RU"/>
        </a:p>
      </dgm:t>
    </dgm:pt>
    <dgm:pt modelId="{23C92554-8B02-4977-B2E7-A9CBA3C2FDEF}" type="sibTrans" cxnId="{B1419BB8-84DE-44C5-9FDB-F81524EECBD6}">
      <dgm:prSet/>
      <dgm:spPr/>
      <dgm:t>
        <a:bodyPr/>
        <a:lstStyle/>
        <a:p>
          <a:endParaRPr lang="ru-RU"/>
        </a:p>
      </dgm:t>
    </dgm:pt>
    <dgm:pt modelId="{AAE01AE6-E67A-4055-A8A1-6560B29DAF64}">
      <dgm:prSet phldrT="[Текст]" custT="1"/>
      <dgm:spPr>
        <a:solidFill>
          <a:srgbClr val="FF5050"/>
        </a:solidFill>
      </dgm:spPr>
      <dgm:t>
        <a:bodyPr/>
        <a:lstStyle/>
        <a:p>
          <a:endParaRPr lang="ru-RU" sz="1100" b="1" dirty="0" smtClean="0"/>
        </a:p>
        <a:p>
          <a:r>
            <a:rPr lang="ru-RU" sz="1800" b="1" dirty="0" smtClean="0"/>
            <a:t>Валеологические </a:t>
          </a:r>
          <a:r>
            <a:rPr lang="ru-RU" sz="1800" b="1" dirty="0" err="1" smtClean="0"/>
            <a:t>песенки-распевки</a:t>
          </a:r>
          <a:endParaRPr lang="ru-RU" sz="1800" b="1" dirty="0" smtClean="0"/>
        </a:p>
        <a:p>
          <a:endParaRPr lang="ru-RU" sz="1800" dirty="0"/>
        </a:p>
      </dgm:t>
    </dgm:pt>
    <dgm:pt modelId="{7D730134-3DE5-4988-B988-36C766C1EAA6}" type="parTrans" cxnId="{DFAE9454-AC18-4273-853A-92ACF852E2F3}">
      <dgm:prSet/>
      <dgm:spPr/>
      <dgm:t>
        <a:bodyPr/>
        <a:lstStyle/>
        <a:p>
          <a:endParaRPr lang="ru-RU"/>
        </a:p>
      </dgm:t>
    </dgm:pt>
    <dgm:pt modelId="{EBA93843-4B82-433C-A05E-8119A7826640}" type="sibTrans" cxnId="{DFAE9454-AC18-4273-853A-92ACF852E2F3}">
      <dgm:prSet/>
      <dgm:spPr/>
      <dgm:t>
        <a:bodyPr/>
        <a:lstStyle/>
        <a:p>
          <a:endParaRPr lang="ru-RU"/>
        </a:p>
      </dgm:t>
    </dgm:pt>
    <dgm:pt modelId="{2E891634-B61E-4759-B832-DCCD13D2168B}" type="pres">
      <dgm:prSet presAssocID="{B20BFA6D-BBEE-4D93-B2AE-12F368FAE54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940C03-22E0-4BFB-BBCE-0C414CFB4577}" type="pres">
      <dgm:prSet presAssocID="{31A9AFA7-AE70-45FE-BF64-D11FE096AFCA}" presName="centerShape" presStyleLbl="node0" presStyleIdx="0" presStyleCnt="1" custScaleX="153408" custScaleY="147365" custLinFactNeighborX="-365" custLinFactNeighborY="-4660"/>
      <dgm:spPr/>
      <dgm:t>
        <a:bodyPr/>
        <a:lstStyle/>
        <a:p>
          <a:endParaRPr lang="ru-RU"/>
        </a:p>
      </dgm:t>
    </dgm:pt>
    <dgm:pt modelId="{F63CDC14-DDA6-411C-830C-2A37D082DD6A}" type="pres">
      <dgm:prSet presAssocID="{1A86F132-18EA-44DF-AD9C-E40A78964352}" presName="node" presStyleLbl="node1" presStyleIdx="0" presStyleCnt="8" custScaleX="245147" custScaleY="118813" custRadScaleRad="98936" custRadScaleInc="-1085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B45D785F-4B4E-4487-A4B2-86C1AC92C0F7}" type="pres">
      <dgm:prSet presAssocID="{1A86F132-18EA-44DF-AD9C-E40A78964352}" presName="dummy" presStyleCnt="0"/>
      <dgm:spPr/>
      <dgm:t>
        <a:bodyPr/>
        <a:lstStyle/>
        <a:p>
          <a:endParaRPr lang="ru-RU"/>
        </a:p>
      </dgm:t>
    </dgm:pt>
    <dgm:pt modelId="{2CE93826-A52F-4FAA-B59E-EDB32E74A193}" type="pres">
      <dgm:prSet presAssocID="{1C14A918-F1BE-4AEC-AA42-50B16D0DFE91}" presName="sibTrans" presStyleLbl="sibTrans2D1" presStyleIdx="0" presStyleCnt="8"/>
      <dgm:spPr/>
      <dgm:t>
        <a:bodyPr/>
        <a:lstStyle/>
        <a:p>
          <a:endParaRPr lang="ru-RU"/>
        </a:p>
      </dgm:t>
    </dgm:pt>
    <dgm:pt modelId="{73CAC489-C19A-4319-B5C9-01A75C5B1623}" type="pres">
      <dgm:prSet presAssocID="{A4AD6EF9-4581-4722-B243-EBD09E2D2CF3}" presName="node" presStyleLbl="node1" presStyleIdx="1" presStyleCnt="8" custScaleX="204621" custScaleY="116730" custRadScaleRad="137695" custRadScaleInc="26504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828B00DB-AD45-4766-A0C7-44C36F720C03}" type="pres">
      <dgm:prSet presAssocID="{A4AD6EF9-4581-4722-B243-EBD09E2D2CF3}" presName="dummy" presStyleCnt="0"/>
      <dgm:spPr/>
      <dgm:t>
        <a:bodyPr/>
        <a:lstStyle/>
        <a:p>
          <a:endParaRPr lang="ru-RU"/>
        </a:p>
      </dgm:t>
    </dgm:pt>
    <dgm:pt modelId="{98A3C0A5-F361-4D9F-975F-3FB7880DD97B}" type="pres">
      <dgm:prSet presAssocID="{7C570C2B-F6AF-4550-BE50-BB0DDF1D308D}" presName="sibTrans" presStyleLbl="sibTrans2D1" presStyleIdx="1" presStyleCnt="8"/>
      <dgm:spPr/>
      <dgm:t>
        <a:bodyPr/>
        <a:lstStyle/>
        <a:p>
          <a:endParaRPr lang="ru-RU"/>
        </a:p>
      </dgm:t>
    </dgm:pt>
    <dgm:pt modelId="{922F3543-30B5-419D-9C08-FD934FF335AF}" type="pres">
      <dgm:prSet presAssocID="{91EB4C33-7FB5-45AE-9077-8CC930984D42}" presName="node" presStyleLbl="node1" presStyleIdx="2" presStyleCnt="8" custScaleX="263608" custScaleY="143190" custRadScaleRad="133759" custRadScaleInc="-69793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9D396C42-9DCE-45E5-96F0-C945BFF64707}" type="pres">
      <dgm:prSet presAssocID="{91EB4C33-7FB5-45AE-9077-8CC930984D42}" presName="dummy" presStyleCnt="0"/>
      <dgm:spPr/>
      <dgm:t>
        <a:bodyPr/>
        <a:lstStyle/>
        <a:p>
          <a:endParaRPr lang="ru-RU"/>
        </a:p>
      </dgm:t>
    </dgm:pt>
    <dgm:pt modelId="{C6500616-EFD3-4C59-8004-BBC2B1E0E1D2}" type="pres">
      <dgm:prSet presAssocID="{905DDB87-5B1A-4EB1-A9CB-975599AECBFA}" presName="sibTrans" presStyleLbl="sibTrans2D1" presStyleIdx="2" presStyleCnt="8"/>
      <dgm:spPr/>
      <dgm:t>
        <a:bodyPr/>
        <a:lstStyle/>
        <a:p>
          <a:endParaRPr lang="ru-RU"/>
        </a:p>
      </dgm:t>
    </dgm:pt>
    <dgm:pt modelId="{C0E56077-D4DB-4A05-9F8D-6C299F953457}" type="pres">
      <dgm:prSet presAssocID="{B5D2D88F-C62B-43F1-9320-876F068F4A44}" presName="node" presStyleLbl="node1" presStyleIdx="3" presStyleCnt="8" custScaleX="223490" custScaleY="146811" custRadScaleRad="109609" custRadScaleInc="-114584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385378F0-A55F-4567-91A8-949A320D4F98}" type="pres">
      <dgm:prSet presAssocID="{B5D2D88F-C62B-43F1-9320-876F068F4A44}" presName="dummy" presStyleCnt="0"/>
      <dgm:spPr/>
      <dgm:t>
        <a:bodyPr/>
        <a:lstStyle/>
        <a:p>
          <a:endParaRPr lang="ru-RU"/>
        </a:p>
      </dgm:t>
    </dgm:pt>
    <dgm:pt modelId="{1085AA7B-6A57-4FF6-A6CF-DB13A2618EEC}" type="pres">
      <dgm:prSet presAssocID="{4FCF20F6-ED89-49DA-B703-754A772959FC}" presName="sibTrans" presStyleLbl="sibTrans2D1" presStyleIdx="3" presStyleCnt="8"/>
      <dgm:spPr/>
      <dgm:t>
        <a:bodyPr/>
        <a:lstStyle/>
        <a:p>
          <a:endParaRPr lang="ru-RU"/>
        </a:p>
      </dgm:t>
    </dgm:pt>
    <dgm:pt modelId="{4A417DAB-2A5F-452E-96FD-5E61A58C4E99}" type="pres">
      <dgm:prSet presAssocID="{1BDE6581-ADB1-4D53-929A-0D3AC4326725}" presName="node" presStyleLbl="node1" presStyleIdx="4" presStyleCnt="8" custScaleX="233498" custScaleY="129256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2BBD9C99-8F95-47FE-B222-7D3426C3400C}" type="pres">
      <dgm:prSet presAssocID="{1BDE6581-ADB1-4D53-929A-0D3AC4326725}" presName="dummy" presStyleCnt="0"/>
      <dgm:spPr/>
      <dgm:t>
        <a:bodyPr/>
        <a:lstStyle/>
        <a:p>
          <a:endParaRPr lang="ru-RU"/>
        </a:p>
      </dgm:t>
    </dgm:pt>
    <dgm:pt modelId="{0547E58E-A26F-41FD-97DF-12A73BD8BB37}" type="pres">
      <dgm:prSet presAssocID="{23C92554-8B02-4977-B2E7-A9CBA3C2FDEF}" presName="sibTrans" presStyleLbl="sibTrans2D1" presStyleIdx="4" presStyleCnt="8" custLinFactNeighborX="-185" custLinFactNeighborY="-219"/>
      <dgm:spPr/>
      <dgm:t>
        <a:bodyPr/>
        <a:lstStyle/>
        <a:p>
          <a:endParaRPr lang="ru-RU"/>
        </a:p>
      </dgm:t>
    </dgm:pt>
    <dgm:pt modelId="{E17AA4DA-E6B4-4C1F-9BAD-3CF7D34CB090}" type="pres">
      <dgm:prSet presAssocID="{AAE01AE6-E67A-4055-A8A1-6560B29DAF64}" presName="node" presStyleLbl="node1" presStyleIdx="5" presStyleCnt="8" custScaleX="247685" custScaleY="145756" custRadScaleRad="120052" custRadScaleInc="99769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CA6BD7F8-BC50-47C3-8EF4-5EE8FA2D6578}" type="pres">
      <dgm:prSet presAssocID="{AAE01AE6-E67A-4055-A8A1-6560B29DAF64}" presName="dummy" presStyleCnt="0"/>
      <dgm:spPr/>
    </dgm:pt>
    <dgm:pt modelId="{F6EE5F79-64ED-4CA7-A174-C4B4619E39A7}" type="pres">
      <dgm:prSet presAssocID="{EBA93843-4B82-433C-A05E-8119A7826640}" presName="sibTrans" presStyleLbl="sibTrans2D1" presStyleIdx="5" presStyleCnt="8"/>
      <dgm:spPr/>
      <dgm:t>
        <a:bodyPr/>
        <a:lstStyle/>
        <a:p>
          <a:endParaRPr lang="ru-RU"/>
        </a:p>
      </dgm:t>
    </dgm:pt>
    <dgm:pt modelId="{F06C4207-FD7A-4C01-8508-FDA7B00EE98F}" type="pres">
      <dgm:prSet presAssocID="{BC03CF14-21DA-4685-9C19-D3BF2CE333E1}" presName="node" presStyleLbl="node1" presStyleIdx="6" presStyleCnt="8" custScaleX="271929" custScaleY="124575" custRadScaleRad="176266" custRadScaleInc="20945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456CE9C7-96AD-4D8E-B2B4-B471E4B24ED8}" type="pres">
      <dgm:prSet presAssocID="{BC03CF14-21DA-4685-9C19-D3BF2CE333E1}" presName="dummy" presStyleCnt="0"/>
      <dgm:spPr/>
      <dgm:t>
        <a:bodyPr/>
        <a:lstStyle/>
        <a:p>
          <a:endParaRPr lang="ru-RU"/>
        </a:p>
      </dgm:t>
    </dgm:pt>
    <dgm:pt modelId="{DD91767E-7EE5-4651-957C-1D00A2A51471}" type="pres">
      <dgm:prSet presAssocID="{762B4FCD-C108-4427-857E-2ADA6AF2E167}" presName="sibTrans" presStyleLbl="sibTrans2D1" presStyleIdx="6" presStyleCnt="8"/>
      <dgm:spPr/>
      <dgm:t>
        <a:bodyPr/>
        <a:lstStyle/>
        <a:p>
          <a:endParaRPr lang="ru-RU"/>
        </a:p>
      </dgm:t>
    </dgm:pt>
    <dgm:pt modelId="{00A8ADB6-1E4F-4967-8D89-068AD0161EC7}" type="pres">
      <dgm:prSet presAssocID="{AB8A5D60-E43F-4F5E-BCCE-034A01E7F421}" presName="node" presStyleLbl="node1" presStyleIdx="7" presStyleCnt="8" custScaleX="247014" custScaleY="119353" custRadScaleRad="133943" custRadScaleInc="-76839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ru-RU"/>
        </a:p>
      </dgm:t>
    </dgm:pt>
    <dgm:pt modelId="{27ECD04E-1E6A-4F18-AD40-FE5A212B4B51}" type="pres">
      <dgm:prSet presAssocID="{AB8A5D60-E43F-4F5E-BCCE-034A01E7F421}" presName="dummy" presStyleCnt="0"/>
      <dgm:spPr/>
      <dgm:t>
        <a:bodyPr/>
        <a:lstStyle/>
        <a:p>
          <a:endParaRPr lang="ru-RU"/>
        </a:p>
      </dgm:t>
    </dgm:pt>
    <dgm:pt modelId="{B7156908-7DF7-4A85-9748-E29E68982526}" type="pres">
      <dgm:prSet presAssocID="{B9700828-D6C3-4A58-82EE-B2FFBF12CAAF}" presName="sibTrans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99F3DBE7-EB9D-4A28-ACC3-1D3378B0EB38}" type="presOf" srcId="{B9700828-D6C3-4A58-82EE-B2FFBF12CAAF}" destId="{B7156908-7DF7-4A85-9748-E29E68982526}" srcOrd="0" destOrd="0" presId="urn:microsoft.com/office/officeart/2005/8/layout/radial6"/>
    <dgm:cxn modelId="{5AE70616-5B3A-46FE-9070-3981657F12E3}" srcId="{31A9AFA7-AE70-45FE-BF64-D11FE096AFCA}" destId="{1A86F132-18EA-44DF-AD9C-E40A78964352}" srcOrd="0" destOrd="0" parTransId="{8A702DEB-F5C1-430E-941E-8C2245DB53A6}" sibTransId="{1C14A918-F1BE-4AEC-AA42-50B16D0DFE91}"/>
    <dgm:cxn modelId="{1A8061CB-CF90-403A-B7AA-822F1F00A8E5}" srcId="{31A9AFA7-AE70-45FE-BF64-D11FE096AFCA}" destId="{AB8A5D60-E43F-4F5E-BCCE-034A01E7F421}" srcOrd="7" destOrd="0" parTransId="{82D5803E-A9DB-48CF-A115-FB75438BF53D}" sibTransId="{B9700828-D6C3-4A58-82EE-B2FFBF12CAAF}"/>
    <dgm:cxn modelId="{8A85BC05-BA8F-4DAB-9D60-89F7B2C20AF0}" type="presOf" srcId="{AAE01AE6-E67A-4055-A8A1-6560B29DAF64}" destId="{E17AA4DA-E6B4-4C1F-9BAD-3CF7D34CB090}" srcOrd="0" destOrd="0" presId="urn:microsoft.com/office/officeart/2005/8/layout/radial6"/>
    <dgm:cxn modelId="{4B19B01A-8EB0-4C34-88D0-0D4AB35119D4}" type="presOf" srcId="{EBA93843-4B82-433C-A05E-8119A7826640}" destId="{F6EE5F79-64ED-4CA7-A174-C4B4619E39A7}" srcOrd="0" destOrd="0" presId="urn:microsoft.com/office/officeart/2005/8/layout/radial6"/>
    <dgm:cxn modelId="{10C51A0B-E732-4B7E-8CE2-1903A1D90A7D}" srcId="{31A9AFA7-AE70-45FE-BF64-D11FE096AFCA}" destId="{91EB4C33-7FB5-45AE-9077-8CC930984D42}" srcOrd="2" destOrd="0" parTransId="{42161FFD-46F0-4C0B-B07F-F8820148EC81}" sibTransId="{905DDB87-5B1A-4EB1-A9CB-975599AECBFA}"/>
    <dgm:cxn modelId="{D6878559-022F-4B0C-8F3A-A0C872D2C80F}" type="presOf" srcId="{1C14A918-F1BE-4AEC-AA42-50B16D0DFE91}" destId="{2CE93826-A52F-4FAA-B59E-EDB32E74A193}" srcOrd="0" destOrd="0" presId="urn:microsoft.com/office/officeart/2005/8/layout/radial6"/>
    <dgm:cxn modelId="{DFAE9454-AC18-4273-853A-92ACF852E2F3}" srcId="{31A9AFA7-AE70-45FE-BF64-D11FE096AFCA}" destId="{AAE01AE6-E67A-4055-A8A1-6560B29DAF64}" srcOrd="5" destOrd="0" parTransId="{7D730134-3DE5-4988-B988-36C766C1EAA6}" sibTransId="{EBA93843-4B82-433C-A05E-8119A7826640}"/>
    <dgm:cxn modelId="{EA1C8E48-95AD-48F7-837B-BD9F983F8E1D}" type="presOf" srcId="{1BDE6581-ADB1-4D53-929A-0D3AC4326725}" destId="{4A417DAB-2A5F-452E-96FD-5E61A58C4E99}" srcOrd="0" destOrd="0" presId="urn:microsoft.com/office/officeart/2005/8/layout/radial6"/>
    <dgm:cxn modelId="{9BD8DEE0-89A4-4B32-8CFC-0ADAA4494935}" type="presOf" srcId="{BC03CF14-21DA-4685-9C19-D3BF2CE333E1}" destId="{F06C4207-FD7A-4C01-8508-FDA7B00EE98F}" srcOrd="0" destOrd="0" presId="urn:microsoft.com/office/officeart/2005/8/layout/radial6"/>
    <dgm:cxn modelId="{A165776B-CD00-4794-87AE-E7136029840F}" type="presOf" srcId="{1A86F132-18EA-44DF-AD9C-E40A78964352}" destId="{F63CDC14-DDA6-411C-830C-2A37D082DD6A}" srcOrd="0" destOrd="0" presId="urn:microsoft.com/office/officeart/2005/8/layout/radial6"/>
    <dgm:cxn modelId="{E0156E86-2E50-427D-B3A9-8B420C81908F}" srcId="{31A9AFA7-AE70-45FE-BF64-D11FE096AFCA}" destId="{BC03CF14-21DA-4685-9C19-D3BF2CE333E1}" srcOrd="6" destOrd="0" parTransId="{F75BDEE6-295C-40A7-8E3D-27931C6304C4}" sibTransId="{762B4FCD-C108-4427-857E-2ADA6AF2E167}"/>
    <dgm:cxn modelId="{FAC7BA97-B9EA-4B08-844F-9D84426ED731}" type="presOf" srcId="{B5D2D88F-C62B-43F1-9320-876F068F4A44}" destId="{C0E56077-D4DB-4A05-9F8D-6C299F953457}" srcOrd="0" destOrd="0" presId="urn:microsoft.com/office/officeart/2005/8/layout/radial6"/>
    <dgm:cxn modelId="{F64871DB-D6D7-40DA-B789-13AD38B85FB8}" type="presOf" srcId="{762B4FCD-C108-4427-857E-2ADA6AF2E167}" destId="{DD91767E-7EE5-4651-957C-1D00A2A51471}" srcOrd="0" destOrd="0" presId="urn:microsoft.com/office/officeart/2005/8/layout/radial6"/>
    <dgm:cxn modelId="{BB7BD68D-0B18-4936-A029-77739FAC5CEA}" srcId="{B20BFA6D-BBEE-4D93-B2AE-12F368FAE541}" destId="{31A9AFA7-AE70-45FE-BF64-D11FE096AFCA}" srcOrd="0" destOrd="0" parTransId="{0D2DE6A4-8421-4C7F-915F-8C681E9F8D91}" sibTransId="{38070968-5467-4875-A96D-A27C818F40F5}"/>
    <dgm:cxn modelId="{420C2888-5760-4E67-997E-FBD5CA4C2ADD}" type="presOf" srcId="{905DDB87-5B1A-4EB1-A9CB-975599AECBFA}" destId="{C6500616-EFD3-4C59-8004-BBC2B1E0E1D2}" srcOrd="0" destOrd="0" presId="urn:microsoft.com/office/officeart/2005/8/layout/radial6"/>
    <dgm:cxn modelId="{2483D9A6-F1F2-4874-80D4-EF2FCDA7E834}" type="presOf" srcId="{91EB4C33-7FB5-45AE-9077-8CC930984D42}" destId="{922F3543-30B5-419D-9C08-FD934FF335AF}" srcOrd="0" destOrd="0" presId="urn:microsoft.com/office/officeart/2005/8/layout/radial6"/>
    <dgm:cxn modelId="{9BA94819-F235-4F33-AB0D-0F5747143A22}" type="presOf" srcId="{4FCF20F6-ED89-49DA-B703-754A772959FC}" destId="{1085AA7B-6A57-4FF6-A6CF-DB13A2618EEC}" srcOrd="0" destOrd="0" presId="urn:microsoft.com/office/officeart/2005/8/layout/radial6"/>
    <dgm:cxn modelId="{21FF62BD-9E3E-4130-9E6C-6C802BD72B14}" type="presOf" srcId="{AB8A5D60-E43F-4F5E-BCCE-034A01E7F421}" destId="{00A8ADB6-1E4F-4967-8D89-068AD0161EC7}" srcOrd="0" destOrd="0" presId="urn:microsoft.com/office/officeart/2005/8/layout/radial6"/>
    <dgm:cxn modelId="{0D766356-BD3A-4C22-8C3C-DBD79348623A}" srcId="{31A9AFA7-AE70-45FE-BF64-D11FE096AFCA}" destId="{B5D2D88F-C62B-43F1-9320-876F068F4A44}" srcOrd="3" destOrd="0" parTransId="{8D898374-D746-4A06-8AC0-2DE0CFF78684}" sibTransId="{4FCF20F6-ED89-49DA-B703-754A772959FC}"/>
    <dgm:cxn modelId="{2427F48B-6D05-4A42-A0BF-98C01A1A6864}" type="presOf" srcId="{A4AD6EF9-4581-4722-B243-EBD09E2D2CF3}" destId="{73CAC489-C19A-4319-B5C9-01A75C5B1623}" srcOrd="0" destOrd="0" presId="urn:microsoft.com/office/officeart/2005/8/layout/radial6"/>
    <dgm:cxn modelId="{B1419BB8-84DE-44C5-9FDB-F81524EECBD6}" srcId="{31A9AFA7-AE70-45FE-BF64-D11FE096AFCA}" destId="{1BDE6581-ADB1-4D53-929A-0D3AC4326725}" srcOrd="4" destOrd="0" parTransId="{5402643A-56A3-4AE6-9C37-7E74DE12366A}" sibTransId="{23C92554-8B02-4977-B2E7-A9CBA3C2FDEF}"/>
    <dgm:cxn modelId="{8532C76D-5D85-4AE7-B718-DC3A1CA25182}" srcId="{31A9AFA7-AE70-45FE-BF64-D11FE096AFCA}" destId="{A4AD6EF9-4581-4722-B243-EBD09E2D2CF3}" srcOrd="1" destOrd="0" parTransId="{8D4C3B0B-A150-4721-8AF9-733DE5A74E3F}" sibTransId="{7C570C2B-F6AF-4550-BE50-BB0DDF1D308D}"/>
    <dgm:cxn modelId="{6FD30DAB-6A68-4FF0-A3B3-D7070C0CF2AE}" type="presOf" srcId="{7C570C2B-F6AF-4550-BE50-BB0DDF1D308D}" destId="{98A3C0A5-F361-4D9F-975F-3FB7880DD97B}" srcOrd="0" destOrd="0" presId="urn:microsoft.com/office/officeart/2005/8/layout/radial6"/>
    <dgm:cxn modelId="{9974A285-90DE-4338-AC3D-63C2BC4F42DF}" type="presOf" srcId="{23C92554-8B02-4977-B2E7-A9CBA3C2FDEF}" destId="{0547E58E-A26F-41FD-97DF-12A73BD8BB37}" srcOrd="0" destOrd="0" presId="urn:microsoft.com/office/officeart/2005/8/layout/radial6"/>
    <dgm:cxn modelId="{C398EE4C-0717-454A-981C-273FD4C6460F}" type="presOf" srcId="{B20BFA6D-BBEE-4D93-B2AE-12F368FAE541}" destId="{2E891634-B61E-4759-B832-DCCD13D2168B}" srcOrd="0" destOrd="0" presId="urn:microsoft.com/office/officeart/2005/8/layout/radial6"/>
    <dgm:cxn modelId="{C4567DB0-4537-4785-9997-C3E2EECA0602}" type="presOf" srcId="{31A9AFA7-AE70-45FE-BF64-D11FE096AFCA}" destId="{08940C03-22E0-4BFB-BBCE-0C414CFB4577}" srcOrd="0" destOrd="0" presId="urn:microsoft.com/office/officeart/2005/8/layout/radial6"/>
    <dgm:cxn modelId="{2388C958-6F82-41B9-B09F-0A3503957C10}" type="presParOf" srcId="{2E891634-B61E-4759-B832-DCCD13D2168B}" destId="{08940C03-22E0-4BFB-BBCE-0C414CFB4577}" srcOrd="0" destOrd="0" presId="urn:microsoft.com/office/officeart/2005/8/layout/radial6"/>
    <dgm:cxn modelId="{791942CF-8D6E-4367-9DDF-59DEC7E1790D}" type="presParOf" srcId="{2E891634-B61E-4759-B832-DCCD13D2168B}" destId="{F63CDC14-DDA6-411C-830C-2A37D082DD6A}" srcOrd="1" destOrd="0" presId="urn:microsoft.com/office/officeart/2005/8/layout/radial6"/>
    <dgm:cxn modelId="{4BAEB1C6-A64F-4A0B-B793-8A3EC7CBF772}" type="presParOf" srcId="{2E891634-B61E-4759-B832-DCCD13D2168B}" destId="{B45D785F-4B4E-4487-A4B2-86C1AC92C0F7}" srcOrd="2" destOrd="0" presId="urn:microsoft.com/office/officeart/2005/8/layout/radial6"/>
    <dgm:cxn modelId="{42F3E77B-27D3-4652-AB70-B05FD452B70C}" type="presParOf" srcId="{2E891634-B61E-4759-B832-DCCD13D2168B}" destId="{2CE93826-A52F-4FAA-B59E-EDB32E74A193}" srcOrd="3" destOrd="0" presId="urn:microsoft.com/office/officeart/2005/8/layout/radial6"/>
    <dgm:cxn modelId="{302EFF5E-A244-4D1D-B598-6B4308E3C01C}" type="presParOf" srcId="{2E891634-B61E-4759-B832-DCCD13D2168B}" destId="{73CAC489-C19A-4319-B5C9-01A75C5B1623}" srcOrd="4" destOrd="0" presId="urn:microsoft.com/office/officeart/2005/8/layout/radial6"/>
    <dgm:cxn modelId="{421D44F8-587E-4C79-8B50-B21B6425E4DA}" type="presParOf" srcId="{2E891634-B61E-4759-B832-DCCD13D2168B}" destId="{828B00DB-AD45-4766-A0C7-44C36F720C03}" srcOrd="5" destOrd="0" presId="urn:microsoft.com/office/officeart/2005/8/layout/radial6"/>
    <dgm:cxn modelId="{E3D7BA92-D3AE-456A-AAD9-251F6276DE58}" type="presParOf" srcId="{2E891634-B61E-4759-B832-DCCD13D2168B}" destId="{98A3C0A5-F361-4D9F-975F-3FB7880DD97B}" srcOrd="6" destOrd="0" presId="urn:microsoft.com/office/officeart/2005/8/layout/radial6"/>
    <dgm:cxn modelId="{10AA8227-3988-442C-A5E3-A7F239148F7A}" type="presParOf" srcId="{2E891634-B61E-4759-B832-DCCD13D2168B}" destId="{922F3543-30B5-419D-9C08-FD934FF335AF}" srcOrd="7" destOrd="0" presId="urn:microsoft.com/office/officeart/2005/8/layout/radial6"/>
    <dgm:cxn modelId="{1B8025D3-25F4-4F3D-B585-29F23503C390}" type="presParOf" srcId="{2E891634-B61E-4759-B832-DCCD13D2168B}" destId="{9D396C42-9DCE-45E5-96F0-C945BFF64707}" srcOrd="8" destOrd="0" presId="urn:microsoft.com/office/officeart/2005/8/layout/radial6"/>
    <dgm:cxn modelId="{3BBD64D7-67FB-4B64-AC2D-675D5E29C987}" type="presParOf" srcId="{2E891634-B61E-4759-B832-DCCD13D2168B}" destId="{C6500616-EFD3-4C59-8004-BBC2B1E0E1D2}" srcOrd="9" destOrd="0" presId="urn:microsoft.com/office/officeart/2005/8/layout/radial6"/>
    <dgm:cxn modelId="{D9525E70-9A0C-4460-9E2F-D8A8C7840E06}" type="presParOf" srcId="{2E891634-B61E-4759-B832-DCCD13D2168B}" destId="{C0E56077-D4DB-4A05-9F8D-6C299F953457}" srcOrd="10" destOrd="0" presId="urn:microsoft.com/office/officeart/2005/8/layout/radial6"/>
    <dgm:cxn modelId="{D8C28419-70D7-4243-8447-D23EEBC2A3E8}" type="presParOf" srcId="{2E891634-B61E-4759-B832-DCCD13D2168B}" destId="{385378F0-A55F-4567-91A8-949A320D4F98}" srcOrd="11" destOrd="0" presId="urn:microsoft.com/office/officeart/2005/8/layout/radial6"/>
    <dgm:cxn modelId="{97C9CDBE-1160-4220-8731-14A964E48BCF}" type="presParOf" srcId="{2E891634-B61E-4759-B832-DCCD13D2168B}" destId="{1085AA7B-6A57-4FF6-A6CF-DB13A2618EEC}" srcOrd="12" destOrd="0" presId="urn:microsoft.com/office/officeart/2005/8/layout/radial6"/>
    <dgm:cxn modelId="{F247387B-5A42-477A-8602-86873185C19E}" type="presParOf" srcId="{2E891634-B61E-4759-B832-DCCD13D2168B}" destId="{4A417DAB-2A5F-452E-96FD-5E61A58C4E99}" srcOrd="13" destOrd="0" presId="urn:microsoft.com/office/officeart/2005/8/layout/radial6"/>
    <dgm:cxn modelId="{651BABC5-DCF7-4850-84CC-B7AC3EEC57E8}" type="presParOf" srcId="{2E891634-B61E-4759-B832-DCCD13D2168B}" destId="{2BBD9C99-8F95-47FE-B222-7D3426C3400C}" srcOrd="14" destOrd="0" presId="urn:microsoft.com/office/officeart/2005/8/layout/radial6"/>
    <dgm:cxn modelId="{C2FEF5DD-9CD4-4389-90EF-2340C8744878}" type="presParOf" srcId="{2E891634-B61E-4759-B832-DCCD13D2168B}" destId="{0547E58E-A26F-41FD-97DF-12A73BD8BB37}" srcOrd="15" destOrd="0" presId="urn:microsoft.com/office/officeart/2005/8/layout/radial6"/>
    <dgm:cxn modelId="{62A8ADBC-74FD-4E23-B750-BEDA9C7A5EDA}" type="presParOf" srcId="{2E891634-B61E-4759-B832-DCCD13D2168B}" destId="{E17AA4DA-E6B4-4C1F-9BAD-3CF7D34CB090}" srcOrd="16" destOrd="0" presId="urn:microsoft.com/office/officeart/2005/8/layout/radial6"/>
    <dgm:cxn modelId="{3A3A9920-EF86-43E6-862A-6FB1EA5F0758}" type="presParOf" srcId="{2E891634-B61E-4759-B832-DCCD13D2168B}" destId="{CA6BD7F8-BC50-47C3-8EF4-5EE8FA2D6578}" srcOrd="17" destOrd="0" presId="urn:microsoft.com/office/officeart/2005/8/layout/radial6"/>
    <dgm:cxn modelId="{2C2E7E75-069F-47CE-91EF-105F48C32FDD}" type="presParOf" srcId="{2E891634-B61E-4759-B832-DCCD13D2168B}" destId="{F6EE5F79-64ED-4CA7-A174-C4B4619E39A7}" srcOrd="18" destOrd="0" presId="urn:microsoft.com/office/officeart/2005/8/layout/radial6"/>
    <dgm:cxn modelId="{B6B6B496-B828-4B71-8FA2-2595BCAFD5FC}" type="presParOf" srcId="{2E891634-B61E-4759-B832-DCCD13D2168B}" destId="{F06C4207-FD7A-4C01-8508-FDA7B00EE98F}" srcOrd="19" destOrd="0" presId="urn:microsoft.com/office/officeart/2005/8/layout/radial6"/>
    <dgm:cxn modelId="{F54AF416-76AF-45CF-BBB3-D4DC147930DB}" type="presParOf" srcId="{2E891634-B61E-4759-B832-DCCD13D2168B}" destId="{456CE9C7-96AD-4D8E-B2B4-B471E4B24ED8}" srcOrd="20" destOrd="0" presId="urn:microsoft.com/office/officeart/2005/8/layout/radial6"/>
    <dgm:cxn modelId="{3727CD1A-5A5A-4D2B-8005-1A82DBCF7871}" type="presParOf" srcId="{2E891634-B61E-4759-B832-DCCD13D2168B}" destId="{DD91767E-7EE5-4651-957C-1D00A2A51471}" srcOrd="21" destOrd="0" presId="urn:microsoft.com/office/officeart/2005/8/layout/radial6"/>
    <dgm:cxn modelId="{4B2FC074-8B4E-4109-83EF-E01920176860}" type="presParOf" srcId="{2E891634-B61E-4759-B832-DCCD13D2168B}" destId="{00A8ADB6-1E4F-4967-8D89-068AD0161EC7}" srcOrd="22" destOrd="0" presId="urn:microsoft.com/office/officeart/2005/8/layout/radial6"/>
    <dgm:cxn modelId="{C9668E8F-1DE3-4D2C-A948-9073366AFD3F}" type="presParOf" srcId="{2E891634-B61E-4759-B832-DCCD13D2168B}" destId="{27ECD04E-1E6A-4F18-AD40-FE5A212B4B51}" srcOrd="23" destOrd="0" presId="urn:microsoft.com/office/officeart/2005/8/layout/radial6"/>
    <dgm:cxn modelId="{3163B446-3F2E-404B-B1C6-0F9509A8D0D8}" type="presParOf" srcId="{2E891634-B61E-4759-B832-DCCD13D2168B}" destId="{B7156908-7DF7-4A85-9748-E29E68982526}" srcOrd="24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58AD1AC-AB1A-4C23-9438-9E053E0C66EF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0FD856-019B-4F88-A401-BF28AF17D4FB}">
      <dgm:prSet custT="1"/>
      <dgm:spPr/>
      <dgm:t>
        <a:bodyPr anchor="ctr"/>
        <a:lstStyle/>
        <a:p>
          <a:pPr rtl="0"/>
          <a:r>
            <a: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ru-RU" sz="2400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Сказкотерапия</a:t>
          </a:r>
          <a:endParaRPr lang="ru-RU" sz="2400" b="1" i="1" dirty="0"/>
        </a:p>
      </dgm:t>
    </dgm:pt>
    <dgm:pt modelId="{2DC0FC98-A5D8-4637-A948-CA5213FEB21A}" type="parTrans" cxnId="{4C315397-0D64-496F-ADA7-9F22F94E4C6E}">
      <dgm:prSet/>
      <dgm:spPr/>
      <dgm:t>
        <a:bodyPr/>
        <a:lstStyle/>
        <a:p>
          <a:endParaRPr lang="ru-RU" sz="1100" b="1" i="1"/>
        </a:p>
      </dgm:t>
    </dgm:pt>
    <dgm:pt modelId="{083254AD-6D8B-4F98-813F-D7C7E0050769}" type="sibTrans" cxnId="{4C315397-0D64-496F-ADA7-9F22F94E4C6E}">
      <dgm:prSet/>
      <dgm:spPr/>
      <dgm:t>
        <a:bodyPr/>
        <a:lstStyle/>
        <a:p>
          <a:endParaRPr lang="ru-RU" sz="1100" b="1" i="1"/>
        </a:p>
      </dgm:t>
    </dgm:pt>
    <dgm:pt modelId="{8486EADB-2BBF-44D4-873A-101B731BCAAF}">
      <dgm:prSet custT="1"/>
      <dgm:spPr/>
      <dgm:t>
        <a:bodyPr/>
        <a:lstStyle/>
        <a:p>
          <a:pPr rtl="0"/>
          <a:endParaRPr lang="ru-RU" sz="1100" b="1" i="1" dirty="0"/>
        </a:p>
      </dgm:t>
    </dgm:pt>
    <dgm:pt modelId="{4EF0690E-215A-4083-9E95-D873E1D942FA}" type="parTrans" cxnId="{C90871E6-6348-4EF9-BFD7-283EC16D0B9A}">
      <dgm:prSet/>
      <dgm:spPr/>
      <dgm:t>
        <a:bodyPr/>
        <a:lstStyle/>
        <a:p>
          <a:endParaRPr lang="ru-RU" sz="1100" b="1" i="1"/>
        </a:p>
      </dgm:t>
    </dgm:pt>
    <dgm:pt modelId="{C4B6E0E2-8D47-49C2-9766-A5EEC351D632}" type="sibTrans" cxnId="{C90871E6-6348-4EF9-BFD7-283EC16D0B9A}">
      <dgm:prSet/>
      <dgm:spPr/>
      <dgm:t>
        <a:bodyPr/>
        <a:lstStyle/>
        <a:p>
          <a:endParaRPr lang="ru-RU" sz="1100" b="1" i="1"/>
        </a:p>
      </dgm:t>
    </dgm:pt>
    <dgm:pt modelId="{CAC13979-0944-40AD-9E60-EFCE47F0C0B3}">
      <dgm:prSet custT="1"/>
      <dgm:spPr/>
      <dgm:t>
        <a:bodyPr/>
        <a:lstStyle/>
        <a:p>
          <a:pPr rtl="0"/>
          <a:endParaRPr lang="ru-RU" sz="1100" b="1" i="1" dirty="0"/>
        </a:p>
      </dgm:t>
    </dgm:pt>
    <dgm:pt modelId="{8CCC20CF-50D7-4460-AD14-82569E708AEA}" type="parTrans" cxnId="{C41B3986-A050-4898-8D44-597DED9E3B4D}">
      <dgm:prSet/>
      <dgm:spPr/>
      <dgm:t>
        <a:bodyPr/>
        <a:lstStyle/>
        <a:p>
          <a:endParaRPr lang="ru-RU" sz="1100" b="1" i="1"/>
        </a:p>
      </dgm:t>
    </dgm:pt>
    <dgm:pt modelId="{169735EF-4059-47E2-B74E-0E71E9CA8271}" type="sibTrans" cxnId="{C41B3986-A050-4898-8D44-597DED9E3B4D}">
      <dgm:prSet/>
      <dgm:spPr/>
      <dgm:t>
        <a:bodyPr/>
        <a:lstStyle/>
        <a:p>
          <a:endParaRPr lang="ru-RU" sz="1100" b="1" i="1"/>
        </a:p>
      </dgm:t>
    </dgm:pt>
    <dgm:pt modelId="{7D2948EF-60BC-4FB8-829E-5C634F1F091E}">
      <dgm:prSet custT="1"/>
      <dgm:spPr/>
      <dgm:t>
        <a:bodyPr/>
        <a:lstStyle/>
        <a:p>
          <a:endParaRPr lang="ru-RU"/>
        </a:p>
      </dgm:t>
    </dgm:pt>
    <dgm:pt modelId="{36B76BD8-B05A-4766-A58F-283547A468F6}" type="parTrans" cxnId="{C3B08CA6-E003-4AD9-857B-4DA7A1C49476}">
      <dgm:prSet/>
      <dgm:spPr/>
      <dgm:t>
        <a:bodyPr/>
        <a:lstStyle/>
        <a:p>
          <a:endParaRPr lang="ru-RU" sz="1100" b="1" i="1"/>
        </a:p>
      </dgm:t>
    </dgm:pt>
    <dgm:pt modelId="{FCA40BD3-48E3-4D54-B127-2A9B5D035E4F}" type="sibTrans" cxnId="{C3B08CA6-E003-4AD9-857B-4DA7A1C49476}">
      <dgm:prSet/>
      <dgm:spPr/>
      <dgm:t>
        <a:bodyPr/>
        <a:lstStyle/>
        <a:p>
          <a:endParaRPr lang="ru-RU" sz="1100" b="1" i="1"/>
        </a:p>
      </dgm:t>
    </dgm:pt>
    <dgm:pt modelId="{277AE19D-BA83-45E8-84E0-9D3B6467AD6E}">
      <dgm:prSet custT="1"/>
      <dgm:spPr/>
      <dgm:t>
        <a:bodyPr/>
        <a:lstStyle/>
        <a:p>
          <a:endParaRPr lang="ru-RU"/>
        </a:p>
      </dgm:t>
    </dgm:pt>
    <dgm:pt modelId="{35FAF693-418E-4DC3-88BA-67AB8FA93671}" type="parTrans" cxnId="{53BDCAE8-FA90-4D9E-B356-C42667B64E89}">
      <dgm:prSet/>
      <dgm:spPr/>
      <dgm:t>
        <a:bodyPr/>
        <a:lstStyle/>
        <a:p>
          <a:endParaRPr lang="ru-RU" sz="1100" b="1" i="1"/>
        </a:p>
      </dgm:t>
    </dgm:pt>
    <dgm:pt modelId="{15C6F23C-6076-445D-A77E-337D04DD30BA}" type="sibTrans" cxnId="{53BDCAE8-FA90-4D9E-B356-C42667B64E89}">
      <dgm:prSet/>
      <dgm:spPr/>
      <dgm:t>
        <a:bodyPr/>
        <a:lstStyle/>
        <a:p>
          <a:endParaRPr lang="ru-RU" sz="1100" b="1" i="1"/>
        </a:p>
      </dgm:t>
    </dgm:pt>
    <dgm:pt modelId="{7AF1B0EB-6E19-47F7-B49F-BE96A900CC11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Фантазийный </a:t>
          </a:r>
          <a:r>
            <a:rPr lang="ru-RU" sz="2400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бинон</a:t>
          </a:r>
          <a:endParaRPr lang="ru-RU" sz="24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F425E-6CE5-4182-B9CD-DB80815A1D17}" type="parTrans" cxnId="{8BB91552-5BBA-4EBC-9DC0-AA0D412CA5C6}">
      <dgm:prSet/>
      <dgm:spPr/>
      <dgm:t>
        <a:bodyPr/>
        <a:lstStyle/>
        <a:p>
          <a:endParaRPr lang="ru-RU"/>
        </a:p>
      </dgm:t>
    </dgm:pt>
    <dgm:pt modelId="{C4469E6C-71E0-4D34-A440-84DF30CA4278}" type="sibTrans" cxnId="{8BB91552-5BBA-4EBC-9DC0-AA0D412CA5C6}">
      <dgm:prSet/>
      <dgm:spPr/>
      <dgm:t>
        <a:bodyPr/>
        <a:lstStyle/>
        <a:p>
          <a:endParaRPr lang="ru-RU"/>
        </a:p>
      </dgm:t>
    </dgm:pt>
    <dgm:pt modelId="{123F31F8-269E-4767-B35F-7DBE6FB321EE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u="none" dirty="0" smtClean="0">
              <a:solidFill>
                <a:srgbClr val="C00000"/>
              </a:solidFill>
              <a:latin typeface="Times New Roman" panose="02020603050405020304" pitchFamily="18" charset="0"/>
              <a:ea typeface="Arial" pitchFamily="34" charset="0"/>
              <a:cs typeface="Times New Roman" panose="02020603050405020304" pitchFamily="18" charset="0"/>
            </a:rPr>
            <a:t>Технология образной речи</a:t>
          </a:r>
          <a:endParaRPr lang="ru-RU" sz="2400" b="1" i="1" u="none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0642E6-9F41-4CDE-AE98-589D41453720}" type="parTrans" cxnId="{ED8ECE75-1774-4260-9EBF-8211A008F165}">
      <dgm:prSet/>
      <dgm:spPr/>
      <dgm:t>
        <a:bodyPr/>
        <a:lstStyle/>
        <a:p>
          <a:endParaRPr lang="ru-RU"/>
        </a:p>
      </dgm:t>
    </dgm:pt>
    <dgm:pt modelId="{B63BC56C-31B2-45BE-A6BE-5E3031EF3B0D}" type="sibTrans" cxnId="{ED8ECE75-1774-4260-9EBF-8211A008F165}">
      <dgm:prSet/>
      <dgm:spPr/>
      <dgm:t>
        <a:bodyPr/>
        <a:lstStyle/>
        <a:p>
          <a:endParaRPr lang="ru-RU"/>
        </a:p>
      </dgm:t>
    </dgm:pt>
    <dgm:pt modelId="{178039C1-EFD6-449D-BB1B-9B8617AACC4C}">
      <dgm:prSet custT="1"/>
      <dgm:spPr/>
      <dgm:t>
        <a:bodyPr/>
        <a:lstStyle/>
        <a:p>
          <a:pPr rtl="0"/>
          <a:r>
            <a:rPr lang="ru-RU" sz="2400" b="1" i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Триз</a:t>
          </a:r>
          <a:endParaRPr lang="ru-RU" sz="2400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96D26-1B54-4121-B7E0-A3A30247F932}" type="parTrans" cxnId="{2D03C13C-2011-45E8-9E12-377CF0E77488}">
      <dgm:prSet/>
      <dgm:spPr/>
      <dgm:t>
        <a:bodyPr/>
        <a:lstStyle/>
        <a:p>
          <a:endParaRPr lang="ru-RU"/>
        </a:p>
      </dgm:t>
    </dgm:pt>
    <dgm:pt modelId="{E41A5D9A-C57F-4BC1-B579-17E6F3F39784}" type="sibTrans" cxnId="{2D03C13C-2011-45E8-9E12-377CF0E77488}">
      <dgm:prSet/>
      <dgm:spPr/>
      <dgm:t>
        <a:bodyPr/>
        <a:lstStyle/>
        <a:p>
          <a:endParaRPr lang="ru-RU"/>
        </a:p>
      </dgm:t>
    </dgm:pt>
    <dgm:pt modelId="{435BB220-3C65-40FB-ABF4-C6C53CD04BDC}">
      <dgm:prSet/>
      <dgm:spPr/>
      <dgm:t>
        <a:bodyPr/>
        <a:lstStyle/>
        <a:p>
          <a:pPr rtl="0"/>
          <a:endParaRPr lang="ru-RU" b="1" i="1" dirty="0"/>
        </a:p>
      </dgm:t>
    </dgm:pt>
    <dgm:pt modelId="{C6DFCD84-C606-4F51-8BD9-A38DCFA42B78}" type="parTrans" cxnId="{882CF233-8927-42C0-8AB7-231F91210264}">
      <dgm:prSet/>
      <dgm:spPr/>
      <dgm:t>
        <a:bodyPr/>
        <a:lstStyle/>
        <a:p>
          <a:endParaRPr lang="ru-RU"/>
        </a:p>
      </dgm:t>
    </dgm:pt>
    <dgm:pt modelId="{E720FCC6-8B96-408D-9476-5182B80B6838}" type="sibTrans" cxnId="{882CF233-8927-42C0-8AB7-231F91210264}">
      <dgm:prSet/>
      <dgm:spPr/>
      <dgm:t>
        <a:bodyPr/>
        <a:lstStyle/>
        <a:p>
          <a:endParaRPr lang="ru-RU"/>
        </a:p>
      </dgm:t>
    </dgm:pt>
    <dgm:pt modelId="{E601326A-0BCC-457C-A565-EF36F04AF1A7}">
      <dgm:prSet/>
      <dgm:spPr/>
      <dgm:t>
        <a:bodyPr/>
        <a:lstStyle/>
        <a:p>
          <a:endParaRPr lang="ru-RU"/>
        </a:p>
      </dgm:t>
    </dgm:pt>
    <dgm:pt modelId="{87DC3BB2-584A-478C-9C01-4F04CAA5E737}" type="parTrans" cxnId="{2395EB39-CDCF-4AC0-934B-C7B539785110}">
      <dgm:prSet/>
      <dgm:spPr/>
      <dgm:t>
        <a:bodyPr/>
        <a:lstStyle/>
        <a:p>
          <a:endParaRPr lang="ru-RU"/>
        </a:p>
      </dgm:t>
    </dgm:pt>
    <dgm:pt modelId="{D8AC8350-3C21-4D67-B3FE-96D3D2BE8160}" type="sibTrans" cxnId="{2395EB39-CDCF-4AC0-934B-C7B539785110}">
      <dgm:prSet/>
      <dgm:spPr/>
      <dgm:t>
        <a:bodyPr/>
        <a:lstStyle/>
        <a:p>
          <a:endParaRPr lang="ru-RU"/>
        </a:p>
      </dgm:t>
    </dgm:pt>
    <dgm:pt modelId="{CDD86CA4-EC9B-4CA3-A5B5-DC19ACA906E5}">
      <dgm:prSet custT="1"/>
      <dgm:spPr/>
      <dgm:t>
        <a:bodyPr/>
        <a:lstStyle/>
        <a:p>
          <a:endParaRPr lang="ru-RU" sz="2000" b="1" i="1" u="none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i="1" u="none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«Развитие диалогического общения»</a:t>
          </a:r>
        </a:p>
        <a:p>
          <a:r>
            <a:rPr lang="ru-RU" sz="2000" b="1" i="1" u="none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1" u="none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А.Г. </a:t>
          </a:r>
          <a:r>
            <a:rPr lang="ru-RU" sz="2000" b="1" i="1" u="none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Арушановой</a:t>
          </a:r>
          <a:r>
            <a:rPr lang="ru-RU" sz="2000" b="1" i="1" u="none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endParaRPr lang="ru-RU" sz="2000" i="1" u="none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F8887-B5FF-4AC9-9E46-31BF4636FD13}" type="parTrans" cxnId="{C7BDB8A8-264E-422F-A3CD-D829A1C52090}">
      <dgm:prSet/>
      <dgm:spPr/>
      <dgm:t>
        <a:bodyPr/>
        <a:lstStyle/>
        <a:p>
          <a:endParaRPr lang="ru-RU"/>
        </a:p>
      </dgm:t>
    </dgm:pt>
    <dgm:pt modelId="{C0094F29-B33D-4A1E-8325-249DC4213B24}" type="sibTrans" cxnId="{C7BDB8A8-264E-422F-A3CD-D829A1C52090}">
      <dgm:prSet/>
      <dgm:spPr/>
      <dgm:t>
        <a:bodyPr/>
        <a:lstStyle/>
        <a:p>
          <a:endParaRPr lang="ru-RU"/>
        </a:p>
      </dgm:t>
    </dgm:pt>
    <dgm:pt modelId="{BD711176-E2D4-455C-928C-07F62835EFFB}">
      <dgm:prSet custT="1"/>
      <dgm:spPr/>
      <dgm:t>
        <a:bodyPr/>
        <a:lstStyle/>
        <a:p>
          <a:r>
            <a: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 «Азбука общения»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 </a:t>
          </a:r>
          <a:r>
            <a:rPr kumimoji="0" lang="ru-RU" sz="2000" b="1" i="1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Л.Н. </a:t>
          </a:r>
          <a:r>
            <a:rPr kumimoji="0" lang="ru-RU" sz="2000" b="1" i="1" u="none" strike="noStrike" cap="none" normalizeH="0" baseline="0" dirty="0" err="1" smtClean="0">
              <a:ln>
                <a:noFill/>
              </a:ln>
              <a:solidFill>
                <a:srgbClr val="003399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Шипицыной</a:t>
          </a:r>
          <a:r>
            <a:rPr kumimoji="0" lang="ru-RU" sz="240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,</a:t>
          </a:r>
          <a:endParaRPr lang="ru-RU" sz="2400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DE874-1FDA-4E71-BDD6-096C75579969}" type="parTrans" cxnId="{A9732291-9E18-4F8E-9A8F-C949A959E33F}">
      <dgm:prSet/>
      <dgm:spPr/>
      <dgm:t>
        <a:bodyPr/>
        <a:lstStyle/>
        <a:p>
          <a:endParaRPr lang="ru-RU"/>
        </a:p>
      </dgm:t>
    </dgm:pt>
    <dgm:pt modelId="{26BB2DD1-6E89-43F3-8D7F-EB618A9352A4}" type="sibTrans" cxnId="{A9732291-9E18-4F8E-9A8F-C949A959E33F}">
      <dgm:prSet/>
      <dgm:spPr/>
      <dgm:t>
        <a:bodyPr/>
        <a:lstStyle/>
        <a:p>
          <a:endParaRPr lang="ru-RU"/>
        </a:p>
      </dgm:t>
    </dgm:pt>
    <dgm:pt modelId="{6C5D034B-0DE6-4D34-A086-8AC39BA996F9}">
      <dgm:prSet custT="1"/>
      <dgm:spPr/>
      <dgm:t>
        <a:bodyPr/>
        <a:lstStyle/>
        <a:p>
          <a:pPr rtl="0"/>
          <a:r>
            <a:rPr lang="ru-RU" sz="2400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Лего</a:t>
          </a:r>
          <a:r>
            <a: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-конструктор</a:t>
          </a:r>
          <a:endParaRPr lang="ru-RU" sz="24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C56AC-AB7F-432C-BB30-ECC37DF60D69}" type="parTrans" cxnId="{B4017EDC-08F6-42F5-8C1C-10216ACC04B2}">
      <dgm:prSet/>
      <dgm:spPr/>
      <dgm:t>
        <a:bodyPr/>
        <a:lstStyle/>
        <a:p>
          <a:endParaRPr lang="ru-RU"/>
        </a:p>
      </dgm:t>
    </dgm:pt>
    <dgm:pt modelId="{8A23F31C-8618-4F44-8911-BEF1DBDD3D48}" type="sibTrans" cxnId="{B4017EDC-08F6-42F5-8C1C-10216ACC04B2}">
      <dgm:prSet/>
      <dgm:spPr/>
      <dgm:t>
        <a:bodyPr/>
        <a:lstStyle/>
        <a:p>
          <a:endParaRPr lang="ru-RU"/>
        </a:p>
      </dgm:t>
    </dgm:pt>
    <dgm:pt modelId="{780073BE-A622-43EB-AD8F-38C1584ED77D}">
      <dgm:prSet/>
      <dgm:spPr/>
      <dgm:t>
        <a:bodyPr/>
        <a:lstStyle/>
        <a:p>
          <a:endParaRPr lang="ru-RU"/>
        </a:p>
      </dgm:t>
    </dgm:pt>
    <dgm:pt modelId="{1171AD92-0748-4BEA-B9C5-324C80E03AA5}" type="parTrans" cxnId="{689ABFA3-6583-430A-BA1C-FD73BC4E7B7A}">
      <dgm:prSet/>
      <dgm:spPr/>
      <dgm:t>
        <a:bodyPr/>
        <a:lstStyle/>
        <a:p>
          <a:endParaRPr lang="ru-RU"/>
        </a:p>
      </dgm:t>
    </dgm:pt>
    <dgm:pt modelId="{FB87F4D3-FB48-4F66-A6E2-41A8E6A05AD0}" type="sibTrans" cxnId="{689ABFA3-6583-430A-BA1C-FD73BC4E7B7A}">
      <dgm:prSet/>
      <dgm:spPr/>
      <dgm:t>
        <a:bodyPr/>
        <a:lstStyle/>
        <a:p>
          <a:endParaRPr lang="ru-RU"/>
        </a:p>
      </dgm:t>
    </dgm:pt>
    <dgm:pt modelId="{E0229F9D-AE03-4EC3-BD00-F2BD8F3265BF}">
      <dgm:prSet/>
      <dgm:spPr/>
      <dgm:t>
        <a:bodyPr/>
        <a:lstStyle/>
        <a:p>
          <a:endParaRPr lang="ru-RU"/>
        </a:p>
      </dgm:t>
    </dgm:pt>
    <dgm:pt modelId="{C24BFC19-710E-469C-BC1C-7B19F645C2B1}" type="parTrans" cxnId="{F675639A-0FEB-4A74-813F-976427CF27ED}">
      <dgm:prSet/>
      <dgm:spPr/>
      <dgm:t>
        <a:bodyPr/>
        <a:lstStyle/>
        <a:p>
          <a:endParaRPr lang="ru-RU"/>
        </a:p>
      </dgm:t>
    </dgm:pt>
    <dgm:pt modelId="{82488CD7-38A6-4906-9BA9-603FF7DF8162}" type="sibTrans" cxnId="{F675639A-0FEB-4A74-813F-976427CF27ED}">
      <dgm:prSet/>
      <dgm:spPr/>
      <dgm:t>
        <a:bodyPr/>
        <a:lstStyle/>
        <a:p>
          <a:endParaRPr lang="ru-RU"/>
        </a:p>
      </dgm:t>
    </dgm:pt>
    <dgm:pt modelId="{BCC5455F-BD11-49FE-A15F-00C365E3B122}">
      <dgm:prSet/>
      <dgm:spPr/>
      <dgm:t>
        <a:bodyPr/>
        <a:lstStyle/>
        <a:p>
          <a:endParaRPr lang="ru-RU"/>
        </a:p>
      </dgm:t>
    </dgm:pt>
    <dgm:pt modelId="{9054BE96-70E2-4682-98AE-F75C567F6ED3}" type="parTrans" cxnId="{D6B92B38-88C0-4236-AF0B-F542463316C6}">
      <dgm:prSet/>
      <dgm:spPr/>
      <dgm:t>
        <a:bodyPr/>
        <a:lstStyle/>
        <a:p>
          <a:endParaRPr lang="ru-RU"/>
        </a:p>
      </dgm:t>
    </dgm:pt>
    <dgm:pt modelId="{A2E65A35-66BB-4082-9231-88797AD6D23F}" type="sibTrans" cxnId="{D6B92B38-88C0-4236-AF0B-F542463316C6}">
      <dgm:prSet/>
      <dgm:spPr/>
      <dgm:t>
        <a:bodyPr/>
        <a:lstStyle/>
        <a:p>
          <a:endParaRPr lang="ru-RU"/>
        </a:p>
      </dgm:t>
    </dgm:pt>
    <dgm:pt modelId="{7079F838-90D9-4223-8793-972CBEE1E8C0}">
      <dgm:prSet/>
      <dgm:spPr/>
      <dgm:t>
        <a:bodyPr/>
        <a:lstStyle/>
        <a:p>
          <a:endParaRPr lang="ru-RU"/>
        </a:p>
      </dgm:t>
    </dgm:pt>
    <dgm:pt modelId="{ED1C576B-2B34-4815-A518-F6BBFE2EA336}" type="parTrans" cxnId="{0EEB9674-4E92-475B-95B3-D2F1EA9119B5}">
      <dgm:prSet/>
      <dgm:spPr/>
      <dgm:t>
        <a:bodyPr/>
        <a:lstStyle/>
        <a:p>
          <a:endParaRPr lang="ru-RU"/>
        </a:p>
      </dgm:t>
    </dgm:pt>
    <dgm:pt modelId="{1313B697-275E-40A8-9FB6-FEF3B7D08B97}" type="sibTrans" cxnId="{0EEB9674-4E92-475B-95B3-D2F1EA9119B5}">
      <dgm:prSet/>
      <dgm:spPr/>
      <dgm:t>
        <a:bodyPr/>
        <a:lstStyle/>
        <a:p>
          <a:endParaRPr lang="ru-RU"/>
        </a:p>
      </dgm:t>
    </dgm:pt>
    <dgm:pt modelId="{CC4AA76A-DD88-464A-87D8-EB21F94233D6}" type="pres">
      <dgm:prSet presAssocID="{858AD1AC-AB1A-4C23-9438-9E053E0C66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D8C98E6-87C8-4687-8A72-9EEEE4B18A7A}" type="pres">
      <dgm:prSet presAssocID="{858AD1AC-AB1A-4C23-9438-9E053E0C66EF}" presName="Name1" presStyleCnt="0"/>
      <dgm:spPr/>
    </dgm:pt>
    <dgm:pt modelId="{EFA24137-FEF7-43DA-AC42-1BE21FC0DCAE}" type="pres">
      <dgm:prSet presAssocID="{858AD1AC-AB1A-4C23-9438-9E053E0C66EF}" presName="cycle" presStyleCnt="0"/>
      <dgm:spPr/>
    </dgm:pt>
    <dgm:pt modelId="{4C51EFAC-54EF-4377-9746-3463D4632F6F}" type="pres">
      <dgm:prSet presAssocID="{858AD1AC-AB1A-4C23-9438-9E053E0C66EF}" presName="srcNode" presStyleLbl="node1" presStyleIdx="0" presStyleCnt="7"/>
      <dgm:spPr/>
    </dgm:pt>
    <dgm:pt modelId="{A67969E5-1515-4516-B689-43B76B3C5261}" type="pres">
      <dgm:prSet presAssocID="{858AD1AC-AB1A-4C23-9438-9E053E0C66EF}" presName="conn" presStyleLbl="parChTrans1D2" presStyleIdx="0" presStyleCnt="1"/>
      <dgm:spPr/>
      <dgm:t>
        <a:bodyPr/>
        <a:lstStyle/>
        <a:p>
          <a:endParaRPr lang="ru-RU"/>
        </a:p>
      </dgm:t>
    </dgm:pt>
    <dgm:pt modelId="{7F736220-8D49-463D-8757-835FC782741F}" type="pres">
      <dgm:prSet presAssocID="{858AD1AC-AB1A-4C23-9438-9E053E0C66EF}" presName="extraNode" presStyleLbl="node1" presStyleIdx="0" presStyleCnt="7"/>
      <dgm:spPr/>
    </dgm:pt>
    <dgm:pt modelId="{279037F3-6F00-4442-B372-C420E3A6B2FD}" type="pres">
      <dgm:prSet presAssocID="{858AD1AC-AB1A-4C23-9438-9E053E0C66EF}" presName="dstNode" presStyleLbl="node1" presStyleIdx="0" presStyleCnt="7"/>
      <dgm:spPr/>
    </dgm:pt>
    <dgm:pt modelId="{19BDC1AE-A239-4061-821F-2CD978F3FD9B}" type="pres">
      <dgm:prSet presAssocID="{CA0FD856-019B-4F88-A401-BF28AF17D4F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B0E90E-A4E0-4D74-B64C-4E3CE3738261}" type="pres">
      <dgm:prSet presAssocID="{CA0FD856-019B-4F88-A401-BF28AF17D4FB}" presName="accent_1" presStyleCnt="0"/>
      <dgm:spPr/>
    </dgm:pt>
    <dgm:pt modelId="{117EB57A-3880-4FB3-99E3-495E48669E04}" type="pres">
      <dgm:prSet presAssocID="{CA0FD856-019B-4F88-A401-BF28AF17D4FB}" presName="accentRepeatNode" presStyleLbl="solidFgAcc1" presStyleIdx="0" presStyleCnt="7" custScaleX="115229" custLinFactNeighborX="10830" custLinFactNeighborY="-4867"/>
      <dgm:spPr/>
      <dgm:extLst>
        <a:ext uri="{E40237B7-FDA0-4F09-8148-C483321AD2D9}">
          <dgm14:cNvPr xmlns:dgm14="http://schemas.microsoft.com/office/drawing/2010/diagram" id="0" name="" title="Скказкотерапия"/>
        </a:ext>
      </dgm:extLst>
    </dgm:pt>
    <dgm:pt modelId="{1147A412-3849-402E-9A87-48B7CBA160E2}" type="pres">
      <dgm:prSet presAssocID="{7AF1B0EB-6E19-47F7-B49F-BE96A900CC11}" presName="text_2" presStyleLbl="node1" presStyleIdx="1" presStyleCnt="7" custLinFactNeighborX="416" custLinFactNeighborY="3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49B9A-CC08-4E00-B6D5-95BD871DBBB6}" type="pres">
      <dgm:prSet presAssocID="{7AF1B0EB-6E19-47F7-B49F-BE96A900CC11}" presName="accent_2" presStyleCnt="0"/>
      <dgm:spPr/>
    </dgm:pt>
    <dgm:pt modelId="{AA03DD19-5AC9-4231-A9DD-A4D191061E1A}" type="pres">
      <dgm:prSet presAssocID="{7AF1B0EB-6E19-47F7-B49F-BE96A900CC11}" presName="accentRepeatNode" presStyleLbl="solidFgAcc1" presStyleIdx="1" presStyleCnt="7"/>
      <dgm:spPr/>
    </dgm:pt>
    <dgm:pt modelId="{DABA3E18-BF69-4FBF-9E4D-F54DFAD04DA1}" type="pres">
      <dgm:prSet presAssocID="{123F31F8-269E-4767-B35F-7DBE6FB321E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873E0-3095-4D0B-8D01-0D534EF77C1E}" type="pres">
      <dgm:prSet presAssocID="{123F31F8-269E-4767-B35F-7DBE6FB321EE}" presName="accent_3" presStyleCnt="0"/>
      <dgm:spPr/>
    </dgm:pt>
    <dgm:pt modelId="{19E0645F-8C03-4EA9-B60E-B3C479A2F80B}" type="pres">
      <dgm:prSet presAssocID="{123F31F8-269E-4767-B35F-7DBE6FB321EE}" presName="accentRepeatNode" presStyleLbl="solidFgAcc1" presStyleIdx="2" presStyleCnt="7"/>
      <dgm:spPr/>
    </dgm:pt>
    <dgm:pt modelId="{DA7E4E57-F836-4203-B910-163227016F15}" type="pres">
      <dgm:prSet presAssocID="{BD711176-E2D4-455C-928C-07F62835EFF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BB4A6-46C3-4DE4-9287-ED8C6D02D4C4}" type="pres">
      <dgm:prSet presAssocID="{BD711176-E2D4-455C-928C-07F62835EFFB}" presName="accent_4" presStyleCnt="0"/>
      <dgm:spPr/>
    </dgm:pt>
    <dgm:pt modelId="{6399F209-59C3-40E2-8228-DB19CFE76284}" type="pres">
      <dgm:prSet presAssocID="{BD711176-E2D4-455C-928C-07F62835EFFB}" presName="accentRepeatNode" presStyleLbl="solidFgAcc1" presStyleIdx="3" presStyleCnt="7"/>
      <dgm:spPr/>
    </dgm:pt>
    <dgm:pt modelId="{8398D11C-0743-40BF-B7C5-BBD7C9A3FC5A}" type="pres">
      <dgm:prSet presAssocID="{CDD86CA4-EC9B-4CA3-A5B5-DC19ACA906E5}" presName="text_5" presStyleLbl="node1" presStyleIdx="4" presStyleCnt="7" custScaleY="152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C3FCF-E8A7-4CD5-A864-88E04BB4FC8A}" type="pres">
      <dgm:prSet presAssocID="{CDD86CA4-EC9B-4CA3-A5B5-DC19ACA906E5}" presName="accent_5" presStyleCnt="0"/>
      <dgm:spPr/>
    </dgm:pt>
    <dgm:pt modelId="{D6C0BC04-17BD-419C-BDFE-E53671762FC8}" type="pres">
      <dgm:prSet presAssocID="{CDD86CA4-EC9B-4CA3-A5B5-DC19ACA906E5}" presName="accentRepeatNode" presStyleLbl="solidFgAcc1" presStyleIdx="4" presStyleCnt="7"/>
      <dgm:spPr/>
    </dgm:pt>
    <dgm:pt modelId="{7171A031-F18C-4ABC-B5A6-3FC5306A795F}" type="pres">
      <dgm:prSet presAssocID="{178039C1-EFD6-449D-BB1B-9B8617AACC4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59A3B-050E-4569-9BD2-CE7FC833FD4C}" type="pres">
      <dgm:prSet presAssocID="{178039C1-EFD6-449D-BB1B-9B8617AACC4C}" presName="accent_6" presStyleCnt="0"/>
      <dgm:spPr/>
    </dgm:pt>
    <dgm:pt modelId="{C8554AC1-8934-4CF8-AEAC-258C5C0F8BC5}" type="pres">
      <dgm:prSet presAssocID="{178039C1-EFD6-449D-BB1B-9B8617AACC4C}" presName="accentRepeatNode" presStyleLbl="solidFgAcc1" presStyleIdx="5" presStyleCnt="7"/>
      <dgm:spPr/>
    </dgm:pt>
    <dgm:pt modelId="{57026F41-6803-4630-831E-548412A5310A}" type="pres">
      <dgm:prSet presAssocID="{6C5D034B-0DE6-4D34-A086-8AC39BA996F9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CCCCB-07C1-4A6C-B115-573F275A3D16}" type="pres">
      <dgm:prSet presAssocID="{6C5D034B-0DE6-4D34-A086-8AC39BA996F9}" presName="accent_7" presStyleCnt="0"/>
      <dgm:spPr/>
    </dgm:pt>
    <dgm:pt modelId="{33FCD7B0-5098-4BD2-879D-100ECCD6F123}" type="pres">
      <dgm:prSet presAssocID="{6C5D034B-0DE6-4D34-A086-8AC39BA996F9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ED8ECE75-1774-4260-9EBF-8211A008F165}" srcId="{858AD1AC-AB1A-4C23-9438-9E053E0C66EF}" destId="{123F31F8-269E-4767-B35F-7DBE6FB321EE}" srcOrd="2" destOrd="0" parTransId="{FE0642E6-9F41-4CDE-AE98-589D41453720}" sibTransId="{B63BC56C-31B2-45BE-A6BE-5E3031EF3B0D}"/>
    <dgm:cxn modelId="{2395EB39-CDCF-4AC0-934B-C7B539785110}" srcId="{858AD1AC-AB1A-4C23-9438-9E053E0C66EF}" destId="{E601326A-0BCC-457C-A565-EF36F04AF1A7}" srcOrd="14" destOrd="0" parTransId="{87DC3BB2-584A-478C-9C01-4F04CAA5E737}" sibTransId="{D8AC8350-3C21-4D67-B3FE-96D3D2BE8160}"/>
    <dgm:cxn modelId="{F675639A-0FEB-4A74-813F-976427CF27ED}" srcId="{858AD1AC-AB1A-4C23-9438-9E053E0C66EF}" destId="{E0229F9D-AE03-4EC3-BD00-F2BD8F3265BF}" srcOrd="9" destOrd="0" parTransId="{C24BFC19-710E-469C-BC1C-7B19F645C2B1}" sibTransId="{82488CD7-38A6-4906-9BA9-603FF7DF8162}"/>
    <dgm:cxn modelId="{C90871E6-6348-4EF9-BFD7-283EC16D0B9A}" srcId="{858AD1AC-AB1A-4C23-9438-9E053E0C66EF}" destId="{8486EADB-2BBF-44D4-873A-101B731BCAAF}" srcOrd="11" destOrd="0" parTransId="{4EF0690E-215A-4083-9E95-D873E1D942FA}" sibTransId="{C4B6E0E2-8D47-49C2-9766-A5EEC351D632}"/>
    <dgm:cxn modelId="{8BB91552-5BBA-4EBC-9DC0-AA0D412CA5C6}" srcId="{858AD1AC-AB1A-4C23-9438-9E053E0C66EF}" destId="{7AF1B0EB-6E19-47F7-B49F-BE96A900CC11}" srcOrd="1" destOrd="0" parTransId="{D8CF425E-6CE5-4182-B9CD-DB80815A1D17}" sibTransId="{C4469E6C-71E0-4D34-A440-84DF30CA4278}"/>
    <dgm:cxn modelId="{882CF233-8927-42C0-8AB7-231F91210264}" srcId="{858AD1AC-AB1A-4C23-9438-9E053E0C66EF}" destId="{435BB220-3C65-40FB-ABF4-C6C53CD04BDC}" srcOrd="13" destOrd="0" parTransId="{C6DFCD84-C606-4F51-8BD9-A38DCFA42B78}" sibTransId="{E720FCC6-8B96-408D-9476-5182B80B6838}"/>
    <dgm:cxn modelId="{783157FB-BBB6-4939-9134-E38931105F0C}" type="presOf" srcId="{7AF1B0EB-6E19-47F7-B49F-BE96A900CC11}" destId="{1147A412-3849-402E-9A87-48B7CBA160E2}" srcOrd="0" destOrd="0" presId="urn:microsoft.com/office/officeart/2008/layout/VerticalCurvedList"/>
    <dgm:cxn modelId="{74C9AFDB-3781-4AB9-900E-BF22E1B9F36A}" type="presOf" srcId="{CA0FD856-019B-4F88-A401-BF28AF17D4FB}" destId="{19BDC1AE-A239-4061-821F-2CD978F3FD9B}" srcOrd="0" destOrd="0" presId="urn:microsoft.com/office/officeart/2008/layout/VerticalCurvedList"/>
    <dgm:cxn modelId="{C7BDB8A8-264E-422F-A3CD-D829A1C52090}" srcId="{858AD1AC-AB1A-4C23-9438-9E053E0C66EF}" destId="{CDD86CA4-EC9B-4CA3-A5B5-DC19ACA906E5}" srcOrd="4" destOrd="0" parTransId="{0BFF8887-B5FF-4AC9-9E46-31BF4636FD13}" sibTransId="{C0094F29-B33D-4A1E-8325-249DC4213B24}"/>
    <dgm:cxn modelId="{D3A96769-DA6E-4FA2-A70E-9A1EB5322F6B}" type="presOf" srcId="{123F31F8-269E-4767-B35F-7DBE6FB321EE}" destId="{DABA3E18-BF69-4FBF-9E4D-F54DFAD04DA1}" srcOrd="0" destOrd="0" presId="urn:microsoft.com/office/officeart/2008/layout/VerticalCurvedList"/>
    <dgm:cxn modelId="{53BDCAE8-FA90-4D9E-B356-C42667B64E89}" srcId="{CAC13979-0944-40AD-9E60-EFCE47F0C0B3}" destId="{277AE19D-BA83-45E8-84E0-9D3B6467AD6E}" srcOrd="0" destOrd="0" parTransId="{35FAF693-418E-4DC3-88BA-67AB8FA93671}" sibTransId="{15C6F23C-6076-445D-A77E-337D04DD30BA}"/>
    <dgm:cxn modelId="{689ABFA3-6583-430A-BA1C-FD73BC4E7B7A}" srcId="{858AD1AC-AB1A-4C23-9438-9E053E0C66EF}" destId="{780073BE-A622-43EB-AD8F-38C1584ED77D}" srcOrd="10" destOrd="0" parTransId="{1171AD92-0748-4BEA-B9C5-324C80E03AA5}" sibTransId="{FB87F4D3-FB48-4F66-A6E2-41A8E6A05AD0}"/>
    <dgm:cxn modelId="{D6B92B38-88C0-4236-AF0B-F542463316C6}" srcId="{858AD1AC-AB1A-4C23-9438-9E053E0C66EF}" destId="{BCC5455F-BD11-49FE-A15F-00C365E3B122}" srcOrd="8" destOrd="0" parTransId="{9054BE96-70E2-4682-98AE-F75C567F6ED3}" sibTransId="{A2E65A35-66BB-4082-9231-88797AD6D23F}"/>
    <dgm:cxn modelId="{B4017EDC-08F6-42F5-8C1C-10216ACC04B2}" srcId="{858AD1AC-AB1A-4C23-9438-9E053E0C66EF}" destId="{6C5D034B-0DE6-4D34-A086-8AC39BA996F9}" srcOrd="6" destOrd="0" parTransId="{9D3C56AC-AB7F-432C-BB30-ECC37DF60D69}" sibTransId="{8A23F31C-8618-4F44-8911-BEF1DBDD3D48}"/>
    <dgm:cxn modelId="{A9732291-9E18-4F8E-9A8F-C949A959E33F}" srcId="{858AD1AC-AB1A-4C23-9438-9E053E0C66EF}" destId="{BD711176-E2D4-455C-928C-07F62835EFFB}" srcOrd="3" destOrd="0" parTransId="{79CDE874-1FDA-4E71-BDD6-096C75579969}" sibTransId="{26BB2DD1-6E89-43F3-8D7F-EB618A9352A4}"/>
    <dgm:cxn modelId="{CAA0B436-C75E-4374-AC3D-242350C2FBD7}" type="presOf" srcId="{6C5D034B-0DE6-4D34-A086-8AC39BA996F9}" destId="{57026F41-6803-4630-831E-548412A5310A}" srcOrd="0" destOrd="0" presId="urn:microsoft.com/office/officeart/2008/layout/VerticalCurvedList"/>
    <dgm:cxn modelId="{4C315397-0D64-496F-ADA7-9F22F94E4C6E}" srcId="{858AD1AC-AB1A-4C23-9438-9E053E0C66EF}" destId="{CA0FD856-019B-4F88-A401-BF28AF17D4FB}" srcOrd="0" destOrd="0" parTransId="{2DC0FC98-A5D8-4637-A948-CA5213FEB21A}" sibTransId="{083254AD-6D8B-4F98-813F-D7C7E0050769}"/>
    <dgm:cxn modelId="{955B2F70-A9A0-4FBE-B9AD-AE1EDE4C9A9A}" type="presOf" srcId="{178039C1-EFD6-449D-BB1B-9B8617AACC4C}" destId="{7171A031-F18C-4ABC-B5A6-3FC5306A795F}" srcOrd="0" destOrd="0" presId="urn:microsoft.com/office/officeart/2008/layout/VerticalCurvedList"/>
    <dgm:cxn modelId="{2D03C13C-2011-45E8-9E12-377CF0E77488}" srcId="{858AD1AC-AB1A-4C23-9438-9E053E0C66EF}" destId="{178039C1-EFD6-449D-BB1B-9B8617AACC4C}" srcOrd="5" destOrd="0" parTransId="{5C096D26-1B54-4121-B7E0-A3A30247F932}" sibTransId="{E41A5D9A-C57F-4BC1-B579-17E6F3F39784}"/>
    <dgm:cxn modelId="{F4375496-AFB8-4AB2-8C13-27CFFD13996E}" type="presOf" srcId="{858AD1AC-AB1A-4C23-9438-9E053E0C66EF}" destId="{CC4AA76A-DD88-464A-87D8-EB21F94233D6}" srcOrd="0" destOrd="0" presId="urn:microsoft.com/office/officeart/2008/layout/VerticalCurvedList"/>
    <dgm:cxn modelId="{C41B3986-A050-4898-8D44-597DED9E3B4D}" srcId="{858AD1AC-AB1A-4C23-9438-9E053E0C66EF}" destId="{CAC13979-0944-40AD-9E60-EFCE47F0C0B3}" srcOrd="12" destOrd="0" parTransId="{8CCC20CF-50D7-4460-AD14-82569E708AEA}" sibTransId="{169735EF-4059-47E2-B74E-0E71E9CA8271}"/>
    <dgm:cxn modelId="{071626D9-6C73-4156-98BC-0623F347C980}" type="presOf" srcId="{CDD86CA4-EC9B-4CA3-A5B5-DC19ACA906E5}" destId="{8398D11C-0743-40BF-B7C5-BBD7C9A3FC5A}" srcOrd="0" destOrd="0" presId="urn:microsoft.com/office/officeart/2008/layout/VerticalCurvedList"/>
    <dgm:cxn modelId="{89AEF6F6-4363-45B3-8BB2-B8CEE6400BDD}" type="presOf" srcId="{BD711176-E2D4-455C-928C-07F62835EFFB}" destId="{DA7E4E57-F836-4203-B910-163227016F15}" srcOrd="0" destOrd="0" presId="urn:microsoft.com/office/officeart/2008/layout/VerticalCurvedList"/>
    <dgm:cxn modelId="{0EEB9674-4E92-475B-95B3-D2F1EA9119B5}" srcId="{858AD1AC-AB1A-4C23-9438-9E053E0C66EF}" destId="{7079F838-90D9-4223-8793-972CBEE1E8C0}" srcOrd="7" destOrd="0" parTransId="{ED1C576B-2B34-4815-A518-F6BBFE2EA336}" sibTransId="{1313B697-275E-40A8-9FB6-FEF3B7D08B97}"/>
    <dgm:cxn modelId="{C3B08CA6-E003-4AD9-857B-4DA7A1C49476}" srcId="{8486EADB-2BBF-44D4-873A-101B731BCAAF}" destId="{7D2948EF-60BC-4FB8-829E-5C634F1F091E}" srcOrd="0" destOrd="0" parTransId="{36B76BD8-B05A-4766-A58F-283547A468F6}" sibTransId="{FCA40BD3-48E3-4D54-B127-2A9B5D035E4F}"/>
    <dgm:cxn modelId="{AE0B9BF4-B00C-45AF-8D03-345D5AA985FD}" type="presOf" srcId="{083254AD-6D8B-4F98-813F-D7C7E0050769}" destId="{A67969E5-1515-4516-B689-43B76B3C5261}" srcOrd="0" destOrd="0" presId="urn:microsoft.com/office/officeart/2008/layout/VerticalCurvedList"/>
    <dgm:cxn modelId="{A71D192A-2DA0-4AB8-BBAB-68255607E67F}" type="presParOf" srcId="{CC4AA76A-DD88-464A-87D8-EB21F94233D6}" destId="{2D8C98E6-87C8-4687-8A72-9EEEE4B18A7A}" srcOrd="0" destOrd="0" presId="urn:microsoft.com/office/officeart/2008/layout/VerticalCurvedList"/>
    <dgm:cxn modelId="{F9CF2B13-8A8E-4D18-8C00-A136051B2D81}" type="presParOf" srcId="{2D8C98E6-87C8-4687-8A72-9EEEE4B18A7A}" destId="{EFA24137-FEF7-43DA-AC42-1BE21FC0DCAE}" srcOrd="0" destOrd="0" presId="urn:microsoft.com/office/officeart/2008/layout/VerticalCurvedList"/>
    <dgm:cxn modelId="{994B69D9-5810-48AF-BFE7-F7B71F970FED}" type="presParOf" srcId="{EFA24137-FEF7-43DA-AC42-1BE21FC0DCAE}" destId="{4C51EFAC-54EF-4377-9746-3463D4632F6F}" srcOrd="0" destOrd="0" presId="urn:microsoft.com/office/officeart/2008/layout/VerticalCurvedList"/>
    <dgm:cxn modelId="{1B4871D7-FBA6-441C-91DB-A440856A62F0}" type="presParOf" srcId="{EFA24137-FEF7-43DA-AC42-1BE21FC0DCAE}" destId="{A67969E5-1515-4516-B689-43B76B3C5261}" srcOrd="1" destOrd="0" presId="urn:microsoft.com/office/officeart/2008/layout/VerticalCurvedList"/>
    <dgm:cxn modelId="{B29AD7F9-52BE-48C1-9E22-A7DF4F675B24}" type="presParOf" srcId="{EFA24137-FEF7-43DA-AC42-1BE21FC0DCAE}" destId="{7F736220-8D49-463D-8757-835FC782741F}" srcOrd="2" destOrd="0" presId="urn:microsoft.com/office/officeart/2008/layout/VerticalCurvedList"/>
    <dgm:cxn modelId="{97B43FA1-E12B-4188-8565-934E300C4EF6}" type="presParOf" srcId="{EFA24137-FEF7-43DA-AC42-1BE21FC0DCAE}" destId="{279037F3-6F00-4442-B372-C420E3A6B2FD}" srcOrd="3" destOrd="0" presId="urn:microsoft.com/office/officeart/2008/layout/VerticalCurvedList"/>
    <dgm:cxn modelId="{1989C539-8E2F-4196-82D6-71BDE8C75142}" type="presParOf" srcId="{2D8C98E6-87C8-4687-8A72-9EEEE4B18A7A}" destId="{19BDC1AE-A239-4061-821F-2CD978F3FD9B}" srcOrd="1" destOrd="0" presId="urn:microsoft.com/office/officeart/2008/layout/VerticalCurvedList"/>
    <dgm:cxn modelId="{F2F6D005-8FCA-4896-8B08-64990264C313}" type="presParOf" srcId="{2D8C98E6-87C8-4687-8A72-9EEEE4B18A7A}" destId="{ABB0E90E-A4E0-4D74-B64C-4E3CE3738261}" srcOrd="2" destOrd="0" presId="urn:microsoft.com/office/officeart/2008/layout/VerticalCurvedList"/>
    <dgm:cxn modelId="{12CC776D-F489-4797-BB89-4040D8911A1B}" type="presParOf" srcId="{ABB0E90E-A4E0-4D74-B64C-4E3CE3738261}" destId="{117EB57A-3880-4FB3-99E3-495E48669E04}" srcOrd="0" destOrd="0" presId="urn:microsoft.com/office/officeart/2008/layout/VerticalCurvedList"/>
    <dgm:cxn modelId="{20AD05BA-566B-4A56-B2CB-8CA2CADEE304}" type="presParOf" srcId="{2D8C98E6-87C8-4687-8A72-9EEEE4B18A7A}" destId="{1147A412-3849-402E-9A87-48B7CBA160E2}" srcOrd="3" destOrd="0" presId="urn:microsoft.com/office/officeart/2008/layout/VerticalCurvedList"/>
    <dgm:cxn modelId="{9CDEFE7C-4461-4173-AF6F-8F178DFBC5AE}" type="presParOf" srcId="{2D8C98E6-87C8-4687-8A72-9EEEE4B18A7A}" destId="{01449B9A-CC08-4E00-B6D5-95BD871DBBB6}" srcOrd="4" destOrd="0" presId="urn:microsoft.com/office/officeart/2008/layout/VerticalCurvedList"/>
    <dgm:cxn modelId="{D7BB3AAB-C7F0-430C-82FD-27D200F8500D}" type="presParOf" srcId="{01449B9A-CC08-4E00-B6D5-95BD871DBBB6}" destId="{AA03DD19-5AC9-4231-A9DD-A4D191061E1A}" srcOrd="0" destOrd="0" presId="urn:microsoft.com/office/officeart/2008/layout/VerticalCurvedList"/>
    <dgm:cxn modelId="{B2B6F919-5289-4DDD-A22B-65CEEE281EFB}" type="presParOf" srcId="{2D8C98E6-87C8-4687-8A72-9EEEE4B18A7A}" destId="{DABA3E18-BF69-4FBF-9E4D-F54DFAD04DA1}" srcOrd="5" destOrd="0" presId="urn:microsoft.com/office/officeart/2008/layout/VerticalCurvedList"/>
    <dgm:cxn modelId="{8E134AA6-AAA9-44D2-81F4-4F3153CD87E6}" type="presParOf" srcId="{2D8C98E6-87C8-4687-8A72-9EEEE4B18A7A}" destId="{D69873E0-3095-4D0B-8D01-0D534EF77C1E}" srcOrd="6" destOrd="0" presId="urn:microsoft.com/office/officeart/2008/layout/VerticalCurvedList"/>
    <dgm:cxn modelId="{7E1BD6CA-FC80-4027-A18F-A205C8F2C04B}" type="presParOf" srcId="{D69873E0-3095-4D0B-8D01-0D534EF77C1E}" destId="{19E0645F-8C03-4EA9-B60E-B3C479A2F80B}" srcOrd="0" destOrd="0" presId="urn:microsoft.com/office/officeart/2008/layout/VerticalCurvedList"/>
    <dgm:cxn modelId="{327B27F2-8068-44CA-96C6-8F56962D9374}" type="presParOf" srcId="{2D8C98E6-87C8-4687-8A72-9EEEE4B18A7A}" destId="{DA7E4E57-F836-4203-B910-163227016F15}" srcOrd="7" destOrd="0" presId="urn:microsoft.com/office/officeart/2008/layout/VerticalCurvedList"/>
    <dgm:cxn modelId="{D91F8824-8872-4658-8362-6CAFB6E40491}" type="presParOf" srcId="{2D8C98E6-87C8-4687-8A72-9EEEE4B18A7A}" destId="{C6BBB4A6-46C3-4DE4-9287-ED8C6D02D4C4}" srcOrd="8" destOrd="0" presId="urn:microsoft.com/office/officeart/2008/layout/VerticalCurvedList"/>
    <dgm:cxn modelId="{BB707795-26B6-4FFF-9F02-5A24DF6823E4}" type="presParOf" srcId="{C6BBB4A6-46C3-4DE4-9287-ED8C6D02D4C4}" destId="{6399F209-59C3-40E2-8228-DB19CFE76284}" srcOrd="0" destOrd="0" presId="urn:microsoft.com/office/officeart/2008/layout/VerticalCurvedList"/>
    <dgm:cxn modelId="{00DD4DC7-78A4-4210-B717-8973D00DD4D3}" type="presParOf" srcId="{2D8C98E6-87C8-4687-8A72-9EEEE4B18A7A}" destId="{8398D11C-0743-40BF-B7C5-BBD7C9A3FC5A}" srcOrd="9" destOrd="0" presId="urn:microsoft.com/office/officeart/2008/layout/VerticalCurvedList"/>
    <dgm:cxn modelId="{C6A35A4F-EF74-487A-8BC2-C18C47920C87}" type="presParOf" srcId="{2D8C98E6-87C8-4687-8A72-9EEEE4B18A7A}" destId="{0BCC3FCF-E8A7-4CD5-A864-88E04BB4FC8A}" srcOrd="10" destOrd="0" presId="urn:microsoft.com/office/officeart/2008/layout/VerticalCurvedList"/>
    <dgm:cxn modelId="{158A3D34-EA43-40A9-B7A1-C86AF6A8E7E6}" type="presParOf" srcId="{0BCC3FCF-E8A7-4CD5-A864-88E04BB4FC8A}" destId="{D6C0BC04-17BD-419C-BDFE-E53671762FC8}" srcOrd="0" destOrd="0" presId="urn:microsoft.com/office/officeart/2008/layout/VerticalCurvedList"/>
    <dgm:cxn modelId="{958CDFCE-BCD7-4DA8-B250-CC560E7D25B5}" type="presParOf" srcId="{2D8C98E6-87C8-4687-8A72-9EEEE4B18A7A}" destId="{7171A031-F18C-4ABC-B5A6-3FC5306A795F}" srcOrd="11" destOrd="0" presId="urn:microsoft.com/office/officeart/2008/layout/VerticalCurvedList"/>
    <dgm:cxn modelId="{0B919471-0FFF-4366-B12C-809E163A561D}" type="presParOf" srcId="{2D8C98E6-87C8-4687-8A72-9EEEE4B18A7A}" destId="{5EF59A3B-050E-4569-9BD2-CE7FC833FD4C}" srcOrd="12" destOrd="0" presId="urn:microsoft.com/office/officeart/2008/layout/VerticalCurvedList"/>
    <dgm:cxn modelId="{A30942F5-8F4A-4A4A-836C-C9CFEDAAA0AD}" type="presParOf" srcId="{5EF59A3B-050E-4569-9BD2-CE7FC833FD4C}" destId="{C8554AC1-8934-4CF8-AEAC-258C5C0F8BC5}" srcOrd="0" destOrd="0" presId="urn:microsoft.com/office/officeart/2008/layout/VerticalCurvedList"/>
    <dgm:cxn modelId="{E7DBEBB1-BF0E-45BC-A878-88FB6F60681F}" type="presParOf" srcId="{2D8C98E6-87C8-4687-8A72-9EEEE4B18A7A}" destId="{57026F41-6803-4630-831E-548412A5310A}" srcOrd="13" destOrd="0" presId="urn:microsoft.com/office/officeart/2008/layout/VerticalCurvedList"/>
    <dgm:cxn modelId="{2D6EC48C-DB50-44D2-97AA-8F5A6401B0BB}" type="presParOf" srcId="{2D8C98E6-87C8-4687-8A72-9EEEE4B18A7A}" destId="{79DCCCCB-07C1-4A6C-B115-573F275A3D16}" srcOrd="14" destOrd="0" presId="urn:microsoft.com/office/officeart/2008/layout/VerticalCurvedList"/>
    <dgm:cxn modelId="{EC8FA450-78E3-465F-8E20-CA8F951B9515}" type="presParOf" srcId="{79DCCCCB-07C1-4A6C-B115-573F275A3D16}" destId="{33FCD7B0-5098-4BD2-879D-100ECCD6F1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85BDB3D-A0CC-4428-857F-2090D550D08A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F6AF702-0ECF-448D-9A02-B7B8D260256B}">
      <dgm:prSet phldrT="[Текст]"/>
      <dgm:spPr>
        <a:ln w="38100">
          <a:solidFill>
            <a:srgbClr val="E38EEA"/>
          </a:solidFill>
        </a:ln>
      </dgm:spPr>
      <dgm:t>
        <a:bodyPr/>
        <a:lstStyle/>
        <a:p>
          <a:r>
            <a:rPr lang="ru-RU" dirty="0" smtClean="0"/>
            <a:t>Работа в парах</a:t>
          </a:r>
          <a:endParaRPr lang="ru-RU" dirty="0"/>
        </a:p>
      </dgm:t>
    </dgm:pt>
    <dgm:pt modelId="{D9FCDC26-3812-4865-8D78-CF212CA11DF7}" type="parTrans" cxnId="{B2D43AFB-67DD-4D12-ADD7-FDC8D2E2EDB5}">
      <dgm:prSet/>
      <dgm:spPr/>
      <dgm:t>
        <a:bodyPr/>
        <a:lstStyle/>
        <a:p>
          <a:endParaRPr lang="ru-RU"/>
        </a:p>
      </dgm:t>
    </dgm:pt>
    <dgm:pt modelId="{63581550-C77E-4B38-A3EA-9A72C2AD7581}" type="sibTrans" cxnId="{B2D43AFB-67DD-4D12-ADD7-FDC8D2E2EDB5}">
      <dgm:prSet/>
      <dgm:spPr/>
      <dgm:t>
        <a:bodyPr/>
        <a:lstStyle/>
        <a:p>
          <a:endParaRPr lang="ru-RU"/>
        </a:p>
      </dgm:t>
    </dgm:pt>
    <dgm:pt modelId="{9042451D-DCB6-4E58-9A38-F54FCC60FBFC}">
      <dgm:prSet phldrT="[Текст]"/>
      <dgm:spPr>
        <a:ln w="38100">
          <a:solidFill>
            <a:srgbClr val="8DB8EB"/>
          </a:solidFill>
        </a:ln>
      </dgm:spPr>
      <dgm:t>
        <a:bodyPr/>
        <a:lstStyle/>
        <a:p>
          <a:r>
            <a:rPr lang="ru-RU" dirty="0" smtClean="0"/>
            <a:t>Хоровод </a:t>
          </a:r>
          <a:endParaRPr lang="ru-RU" dirty="0"/>
        </a:p>
      </dgm:t>
    </dgm:pt>
    <dgm:pt modelId="{8281EB53-1E86-4AB8-AB70-869F940E74B1}" type="parTrans" cxnId="{4CAC2527-87AD-44CE-AD90-505156165F53}">
      <dgm:prSet/>
      <dgm:spPr/>
      <dgm:t>
        <a:bodyPr/>
        <a:lstStyle/>
        <a:p>
          <a:endParaRPr lang="ru-RU"/>
        </a:p>
      </dgm:t>
    </dgm:pt>
    <dgm:pt modelId="{D9FBF136-6D95-4351-89D8-C8B56DBD733F}" type="sibTrans" cxnId="{4CAC2527-87AD-44CE-AD90-505156165F53}">
      <dgm:prSet/>
      <dgm:spPr/>
      <dgm:t>
        <a:bodyPr/>
        <a:lstStyle/>
        <a:p>
          <a:endParaRPr lang="ru-RU"/>
        </a:p>
      </dgm:t>
    </dgm:pt>
    <dgm:pt modelId="{76EC21E3-58AD-4A5C-AB2D-DA1A24E92C00}">
      <dgm:prSet phldrT="[Текст]"/>
      <dgm:spPr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dirty="0" smtClean="0"/>
            <a:t>Интервью</a:t>
          </a:r>
          <a:endParaRPr lang="ru-RU" dirty="0"/>
        </a:p>
      </dgm:t>
    </dgm:pt>
    <dgm:pt modelId="{0A6E1F4D-6BAF-4A37-81FD-5B2218429BC2}" type="parTrans" cxnId="{FC4AE104-22DC-4287-BF88-6B56EB3E652D}">
      <dgm:prSet/>
      <dgm:spPr/>
      <dgm:t>
        <a:bodyPr/>
        <a:lstStyle/>
        <a:p>
          <a:endParaRPr lang="ru-RU"/>
        </a:p>
      </dgm:t>
    </dgm:pt>
    <dgm:pt modelId="{80C88264-D90F-40A4-B581-814BC621E052}" type="sibTrans" cxnId="{FC4AE104-22DC-4287-BF88-6B56EB3E652D}">
      <dgm:prSet/>
      <dgm:spPr/>
      <dgm:t>
        <a:bodyPr/>
        <a:lstStyle/>
        <a:p>
          <a:endParaRPr lang="ru-RU"/>
        </a:p>
      </dgm:t>
    </dgm:pt>
    <dgm:pt modelId="{A9DBC367-7D43-4479-9122-201E98AD64EF}">
      <dgm:prSet phldrT="[Текст]"/>
      <dgm:spPr>
        <a:ln w="38100">
          <a:solidFill>
            <a:srgbClr val="92D050"/>
          </a:solidFill>
        </a:ln>
      </dgm:spPr>
      <dgm:t>
        <a:bodyPr/>
        <a:lstStyle/>
        <a:p>
          <a:r>
            <a:rPr lang="ru-RU" dirty="0" smtClean="0"/>
            <a:t>Цепочка</a:t>
          </a:r>
          <a:endParaRPr lang="ru-RU" dirty="0"/>
        </a:p>
      </dgm:t>
    </dgm:pt>
    <dgm:pt modelId="{AE8863EE-DC70-4915-B44B-2EFA513F9857}" type="parTrans" cxnId="{6E970E6A-2115-4D25-A228-B062D10717A5}">
      <dgm:prSet/>
      <dgm:spPr/>
      <dgm:t>
        <a:bodyPr/>
        <a:lstStyle/>
        <a:p>
          <a:endParaRPr lang="ru-RU"/>
        </a:p>
      </dgm:t>
    </dgm:pt>
    <dgm:pt modelId="{92E27D0C-6DEF-4590-8A45-CA4E2B0A4FF2}" type="sibTrans" cxnId="{6E970E6A-2115-4D25-A228-B062D10717A5}">
      <dgm:prSet/>
      <dgm:spPr/>
      <dgm:t>
        <a:bodyPr/>
        <a:lstStyle/>
        <a:p>
          <a:endParaRPr lang="ru-RU"/>
        </a:p>
      </dgm:t>
    </dgm:pt>
    <dgm:pt modelId="{76C63FCF-493C-44CB-8FF9-298A27BD3C43}">
      <dgm:prSet phldrT="[Текст]"/>
      <dgm:spPr>
        <a:ln w="38100">
          <a:solidFill>
            <a:srgbClr val="FFFF00"/>
          </a:solidFill>
        </a:ln>
      </dgm:spPr>
      <dgm:t>
        <a:bodyPr/>
        <a:lstStyle/>
        <a:p>
          <a:r>
            <a:rPr lang="ru-RU" dirty="0" smtClean="0"/>
            <a:t>Работа в мелких группах( тройках)</a:t>
          </a:r>
          <a:endParaRPr lang="ru-RU" dirty="0"/>
        </a:p>
      </dgm:t>
    </dgm:pt>
    <dgm:pt modelId="{9B496B97-6770-4F0C-86F4-A3D7FC062AC1}" type="parTrans" cxnId="{4C0198D8-DF70-4CE0-9FC0-04EB7F700499}">
      <dgm:prSet/>
      <dgm:spPr/>
      <dgm:t>
        <a:bodyPr/>
        <a:lstStyle/>
        <a:p>
          <a:endParaRPr lang="ru-RU"/>
        </a:p>
      </dgm:t>
    </dgm:pt>
    <dgm:pt modelId="{62BAC04F-1535-47BE-89B2-BCCA059CC110}" type="sibTrans" cxnId="{4C0198D8-DF70-4CE0-9FC0-04EB7F700499}">
      <dgm:prSet/>
      <dgm:spPr/>
      <dgm:t>
        <a:bodyPr/>
        <a:lstStyle/>
        <a:p>
          <a:endParaRPr lang="ru-RU"/>
        </a:p>
      </dgm:t>
    </dgm:pt>
    <dgm:pt modelId="{FA12AD47-8467-42B9-AAE6-4ADDEDFECB19}">
      <dgm:prSet phldrT="[Текст]"/>
      <dgm:spPr>
        <a:ln w="381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Аквариум</a:t>
          </a:r>
          <a:endParaRPr lang="ru-RU" dirty="0"/>
        </a:p>
      </dgm:t>
    </dgm:pt>
    <dgm:pt modelId="{8E8949AE-8E85-44FD-9909-BDDC39940D0D}" type="parTrans" cxnId="{664BD6E2-E0E7-46DF-86B3-026D8F58503D}">
      <dgm:prSet/>
      <dgm:spPr/>
      <dgm:t>
        <a:bodyPr/>
        <a:lstStyle/>
        <a:p>
          <a:endParaRPr lang="ru-RU"/>
        </a:p>
      </dgm:t>
    </dgm:pt>
    <dgm:pt modelId="{8D8004E4-CCE2-431E-AA3A-1C3B58F4D240}" type="sibTrans" cxnId="{664BD6E2-E0E7-46DF-86B3-026D8F58503D}">
      <dgm:prSet/>
      <dgm:spPr/>
      <dgm:t>
        <a:bodyPr/>
        <a:lstStyle/>
        <a:p>
          <a:endParaRPr lang="ru-RU"/>
        </a:p>
      </dgm:t>
    </dgm:pt>
    <dgm:pt modelId="{C987008E-7545-4228-AF4F-2C13B2EFE247}">
      <dgm:prSet phldrT="[Текст]"/>
      <dgm:spPr>
        <a:ln w="38100">
          <a:solidFill>
            <a:srgbClr val="FF5050"/>
          </a:solidFill>
        </a:ln>
      </dgm:spPr>
      <dgm:t>
        <a:bodyPr/>
        <a:lstStyle/>
        <a:p>
          <a:r>
            <a:rPr lang="ru-RU" dirty="0" smtClean="0"/>
            <a:t>Дерево знаний</a:t>
          </a:r>
          <a:endParaRPr lang="ru-RU" dirty="0"/>
        </a:p>
      </dgm:t>
    </dgm:pt>
    <dgm:pt modelId="{ADE7CCF8-7FA9-4E1F-8092-7620AC306934}" type="parTrans" cxnId="{4D35EED4-40C8-484E-B07E-649D3A991BCA}">
      <dgm:prSet/>
      <dgm:spPr/>
      <dgm:t>
        <a:bodyPr/>
        <a:lstStyle/>
        <a:p>
          <a:endParaRPr lang="ru-RU"/>
        </a:p>
      </dgm:t>
    </dgm:pt>
    <dgm:pt modelId="{286A1172-B7AB-4CD0-9F40-5D3BEBE02419}" type="sibTrans" cxnId="{4D35EED4-40C8-484E-B07E-649D3A991BCA}">
      <dgm:prSet/>
      <dgm:spPr/>
      <dgm:t>
        <a:bodyPr/>
        <a:lstStyle/>
        <a:p>
          <a:endParaRPr lang="ru-RU"/>
        </a:p>
      </dgm:t>
    </dgm:pt>
    <dgm:pt modelId="{CB87107E-0F56-4A33-8D77-B17DE5E46994}" type="pres">
      <dgm:prSet presAssocID="{085BDB3D-A0CC-4428-857F-2090D550D08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73B5C0-4575-4870-BC58-219DED132E33}" type="pres">
      <dgm:prSet presAssocID="{2F6AF702-0ECF-448D-9A02-B7B8D260256B}" presName="circle1" presStyleLbl="node1" presStyleIdx="0" presStyleCnt="7"/>
      <dgm:spPr>
        <a:solidFill>
          <a:srgbClr val="E38EEA"/>
        </a:solidFill>
      </dgm:spPr>
      <dgm:t>
        <a:bodyPr/>
        <a:lstStyle/>
        <a:p>
          <a:endParaRPr lang="ru-RU"/>
        </a:p>
      </dgm:t>
    </dgm:pt>
    <dgm:pt modelId="{EB987E0A-88D1-4462-81DA-A9A9389FA9CC}" type="pres">
      <dgm:prSet presAssocID="{2F6AF702-0ECF-448D-9A02-B7B8D260256B}" presName="space" presStyleCnt="0"/>
      <dgm:spPr/>
      <dgm:t>
        <a:bodyPr/>
        <a:lstStyle/>
        <a:p>
          <a:endParaRPr lang="ru-RU"/>
        </a:p>
      </dgm:t>
    </dgm:pt>
    <dgm:pt modelId="{E87D19AD-C5D1-44F1-A36F-36D26B74B802}" type="pres">
      <dgm:prSet presAssocID="{2F6AF702-0ECF-448D-9A02-B7B8D260256B}" presName="rect1" presStyleLbl="alignAcc1" presStyleIdx="0" presStyleCnt="7" custLinFactNeighborX="-670" custLinFactNeighborY="2319"/>
      <dgm:spPr/>
      <dgm:t>
        <a:bodyPr/>
        <a:lstStyle/>
        <a:p>
          <a:endParaRPr lang="ru-RU"/>
        </a:p>
      </dgm:t>
    </dgm:pt>
    <dgm:pt modelId="{5CA1EFB4-32E0-4F3A-BB55-B00914779BFF}" type="pres">
      <dgm:prSet presAssocID="{9042451D-DCB6-4E58-9A38-F54FCC60FBFC}" presName="vertSpace2" presStyleLbl="node1" presStyleIdx="0" presStyleCnt="7"/>
      <dgm:spPr/>
      <dgm:t>
        <a:bodyPr/>
        <a:lstStyle/>
        <a:p>
          <a:endParaRPr lang="ru-RU"/>
        </a:p>
      </dgm:t>
    </dgm:pt>
    <dgm:pt modelId="{B3A4FA32-CEE1-407E-AB2E-7CBF3C6A07A9}" type="pres">
      <dgm:prSet presAssocID="{9042451D-DCB6-4E58-9A38-F54FCC60FBFC}" presName="circle2" presStyleLbl="node1" presStyleIdx="1" presStyleCnt="7"/>
      <dgm:spPr/>
      <dgm:t>
        <a:bodyPr/>
        <a:lstStyle/>
        <a:p>
          <a:endParaRPr lang="ru-RU"/>
        </a:p>
      </dgm:t>
    </dgm:pt>
    <dgm:pt modelId="{67944D6A-529D-45AF-9424-634BD714173B}" type="pres">
      <dgm:prSet presAssocID="{9042451D-DCB6-4E58-9A38-F54FCC60FBFC}" presName="rect2" presStyleLbl="alignAcc1" presStyleIdx="1" presStyleCnt="7"/>
      <dgm:spPr/>
      <dgm:t>
        <a:bodyPr/>
        <a:lstStyle/>
        <a:p>
          <a:endParaRPr lang="ru-RU"/>
        </a:p>
      </dgm:t>
    </dgm:pt>
    <dgm:pt modelId="{C632022E-5402-436A-B744-57499563768D}" type="pres">
      <dgm:prSet presAssocID="{A9DBC367-7D43-4479-9122-201E98AD64EF}" presName="vertSpace3" presStyleLbl="node1" presStyleIdx="1" presStyleCnt="7"/>
      <dgm:spPr/>
      <dgm:t>
        <a:bodyPr/>
        <a:lstStyle/>
        <a:p>
          <a:endParaRPr lang="ru-RU"/>
        </a:p>
      </dgm:t>
    </dgm:pt>
    <dgm:pt modelId="{E0681FD3-7171-4F14-A2E7-06E6359812F2}" type="pres">
      <dgm:prSet presAssocID="{A9DBC367-7D43-4479-9122-201E98AD64EF}" presName="circle3" presStyleLbl="node1" presStyleIdx="2" presStyleCnt="7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2994F56B-D167-4150-BCA2-A7EEBA11CD72}" type="pres">
      <dgm:prSet presAssocID="{A9DBC367-7D43-4479-9122-201E98AD64EF}" presName="rect3" presStyleLbl="alignAcc1" presStyleIdx="2" presStyleCnt="7"/>
      <dgm:spPr/>
      <dgm:t>
        <a:bodyPr/>
        <a:lstStyle/>
        <a:p>
          <a:endParaRPr lang="ru-RU"/>
        </a:p>
      </dgm:t>
    </dgm:pt>
    <dgm:pt modelId="{A2ED47B1-222E-48F9-B020-117B9DEC258C}" type="pres">
      <dgm:prSet presAssocID="{76EC21E3-58AD-4A5C-AB2D-DA1A24E92C00}" presName="vertSpace4" presStyleLbl="node1" presStyleIdx="2" presStyleCnt="7"/>
      <dgm:spPr/>
      <dgm:t>
        <a:bodyPr/>
        <a:lstStyle/>
        <a:p>
          <a:endParaRPr lang="ru-RU"/>
        </a:p>
      </dgm:t>
    </dgm:pt>
    <dgm:pt modelId="{546813A8-C572-440D-B459-BDF01C2825D4}" type="pres">
      <dgm:prSet presAssocID="{76EC21E3-58AD-4A5C-AB2D-DA1A24E92C00}" presName="circle4" presStyleLbl="node1" presStyleIdx="3" presStyleCnt="7"/>
      <dgm:spPr/>
      <dgm:t>
        <a:bodyPr/>
        <a:lstStyle/>
        <a:p>
          <a:endParaRPr lang="ru-RU"/>
        </a:p>
      </dgm:t>
    </dgm:pt>
    <dgm:pt modelId="{310B0295-95AF-4112-945B-31FD7CAEF859}" type="pres">
      <dgm:prSet presAssocID="{76EC21E3-58AD-4A5C-AB2D-DA1A24E92C00}" presName="rect4" presStyleLbl="alignAcc1" presStyleIdx="3" presStyleCnt="7"/>
      <dgm:spPr/>
      <dgm:t>
        <a:bodyPr/>
        <a:lstStyle/>
        <a:p>
          <a:endParaRPr lang="ru-RU"/>
        </a:p>
      </dgm:t>
    </dgm:pt>
    <dgm:pt modelId="{7737616B-3A6E-472C-8B69-1FEC956911A1}" type="pres">
      <dgm:prSet presAssocID="{76C63FCF-493C-44CB-8FF9-298A27BD3C43}" presName="vertSpace5" presStyleLbl="node1" presStyleIdx="3" presStyleCnt="7"/>
      <dgm:spPr/>
      <dgm:t>
        <a:bodyPr/>
        <a:lstStyle/>
        <a:p>
          <a:endParaRPr lang="ru-RU"/>
        </a:p>
      </dgm:t>
    </dgm:pt>
    <dgm:pt modelId="{454822E6-82B1-436D-B8C2-BFA00A968F13}" type="pres">
      <dgm:prSet presAssocID="{76C63FCF-493C-44CB-8FF9-298A27BD3C43}" presName="circle5" presStyleLbl="node1" presStyleIdx="4" presStyleCnt="7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E32658B8-4334-4D58-8A6F-60D744FE0BA7}" type="pres">
      <dgm:prSet presAssocID="{76C63FCF-493C-44CB-8FF9-298A27BD3C43}" presName="rect5" presStyleLbl="alignAcc1" presStyleIdx="4" presStyleCnt="7"/>
      <dgm:spPr/>
      <dgm:t>
        <a:bodyPr/>
        <a:lstStyle/>
        <a:p>
          <a:endParaRPr lang="ru-RU"/>
        </a:p>
      </dgm:t>
    </dgm:pt>
    <dgm:pt modelId="{8973D5A0-E90D-4CE2-8464-F9F473742B43}" type="pres">
      <dgm:prSet presAssocID="{FA12AD47-8467-42B9-AAE6-4ADDEDFECB19}" presName="vertSpace6" presStyleLbl="node1" presStyleIdx="4" presStyleCnt="7"/>
      <dgm:spPr/>
      <dgm:t>
        <a:bodyPr/>
        <a:lstStyle/>
        <a:p>
          <a:endParaRPr lang="ru-RU"/>
        </a:p>
      </dgm:t>
    </dgm:pt>
    <dgm:pt modelId="{569EDB7B-1446-4FD0-AD7D-C4F40D6E0BD4}" type="pres">
      <dgm:prSet presAssocID="{FA12AD47-8467-42B9-AAE6-4ADDEDFECB19}" presName="circle6" presStyleLbl="node1" presStyleIdx="5" presStyleCnt="7"/>
      <dgm:spPr/>
      <dgm:t>
        <a:bodyPr/>
        <a:lstStyle/>
        <a:p>
          <a:endParaRPr lang="ru-RU"/>
        </a:p>
      </dgm:t>
    </dgm:pt>
    <dgm:pt modelId="{895FF073-50AA-42F6-8C6D-AAC40C25E57E}" type="pres">
      <dgm:prSet presAssocID="{FA12AD47-8467-42B9-AAE6-4ADDEDFECB19}" presName="rect6" presStyleLbl="alignAcc1" presStyleIdx="5" presStyleCnt="7"/>
      <dgm:spPr/>
      <dgm:t>
        <a:bodyPr/>
        <a:lstStyle/>
        <a:p>
          <a:endParaRPr lang="ru-RU"/>
        </a:p>
      </dgm:t>
    </dgm:pt>
    <dgm:pt modelId="{053E4E92-E6DD-45FB-9968-D0DDDF6BCD0C}" type="pres">
      <dgm:prSet presAssocID="{C987008E-7545-4228-AF4F-2C13B2EFE247}" presName="vertSpace7" presStyleLbl="node1" presStyleIdx="5" presStyleCnt="7"/>
      <dgm:spPr/>
      <dgm:t>
        <a:bodyPr/>
        <a:lstStyle/>
        <a:p>
          <a:endParaRPr lang="ru-RU"/>
        </a:p>
      </dgm:t>
    </dgm:pt>
    <dgm:pt modelId="{FB019855-995A-40AD-BB8A-58883E897118}" type="pres">
      <dgm:prSet presAssocID="{C987008E-7545-4228-AF4F-2C13B2EFE247}" presName="circle7" presStyleLbl="node1" presStyleIdx="6" presStyleCnt="7"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A73D5213-33A0-45A8-ADF0-591CE0CEBDDE}" type="pres">
      <dgm:prSet presAssocID="{C987008E-7545-4228-AF4F-2C13B2EFE247}" presName="rect7" presStyleLbl="alignAcc1" presStyleIdx="6" presStyleCnt="7"/>
      <dgm:spPr/>
      <dgm:t>
        <a:bodyPr/>
        <a:lstStyle/>
        <a:p>
          <a:endParaRPr lang="ru-RU"/>
        </a:p>
      </dgm:t>
    </dgm:pt>
    <dgm:pt modelId="{4CDA5899-5FE7-4E83-B7BD-FAD259108A1C}" type="pres">
      <dgm:prSet presAssocID="{2F6AF702-0ECF-448D-9A02-B7B8D260256B}" presName="rect1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776E7-8322-457B-B97F-A8CDCD6F7E09}" type="pres">
      <dgm:prSet presAssocID="{9042451D-DCB6-4E58-9A38-F54FCC60FBFC}" presName="rect2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774E8-68C1-45FC-AF46-118CE113374D}" type="pres">
      <dgm:prSet presAssocID="{A9DBC367-7D43-4479-9122-201E98AD64EF}" presName="rect3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ABB4A-EAAD-4EE4-AD67-6A3A717D4C11}" type="pres">
      <dgm:prSet presAssocID="{76EC21E3-58AD-4A5C-AB2D-DA1A24E92C00}" presName="rect4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754A1-083A-4450-9DC5-E55EC8D36A49}" type="pres">
      <dgm:prSet presAssocID="{76C63FCF-493C-44CB-8FF9-298A27BD3C43}" presName="rect5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620C3-6F55-4A12-A44B-66EA3D436551}" type="pres">
      <dgm:prSet presAssocID="{FA12AD47-8467-42B9-AAE6-4ADDEDFECB19}" presName="rect6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D3C40-CAEF-453E-AED1-63488AC1E907}" type="pres">
      <dgm:prSet presAssocID="{C987008E-7545-4228-AF4F-2C13B2EFE247}" presName="rect7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D43AFB-67DD-4D12-ADD7-FDC8D2E2EDB5}" srcId="{085BDB3D-A0CC-4428-857F-2090D550D08A}" destId="{2F6AF702-0ECF-448D-9A02-B7B8D260256B}" srcOrd="0" destOrd="0" parTransId="{D9FCDC26-3812-4865-8D78-CF212CA11DF7}" sibTransId="{63581550-C77E-4B38-A3EA-9A72C2AD7581}"/>
    <dgm:cxn modelId="{03DC5231-61C1-4803-9B21-CEF73F1CEF54}" type="presOf" srcId="{9042451D-DCB6-4E58-9A38-F54FCC60FBFC}" destId="{67944D6A-529D-45AF-9424-634BD714173B}" srcOrd="0" destOrd="0" presId="urn:microsoft.com/office/officeart/2005/8/layout/target3"/>
    <dgm:cxn modelId="{6E970E6A-2115-4D25-A228-B062D10717A5}" srcId="{085BDB3D-A0CC-4428-857F-2090D550D08A}" destId="{A9DBC367-7D43-4479-9122-201E98AD64EF}" srcOrd="2" destOrd="0" parTransId="{AE8863EE-DC70-4915-B44B-2EFA513F9857}" sibTransId="{92E27D0C-6DEF-4590-8A45-CA4E2B0A4FF2}"/>
    <dgm:cxn modelId="{4C0198D8-DF70-4CE0-9FC0-04EB7F700499}" srcId="{085BDB3D-A0CC-4428-857F-2090D550D08A}" destId="{76C63FCF-493C-44CB-8FF9-298A27BD3C43}" srcOrd="4" destOrd="0" parTransId="{9B496B97-6770-4F0C-86F4-A3D7FC062AC1}" sibTransId="{62BAC04F-1535-47BE-89B2-BCCA059CC110}"/>
    <dgm:cxn modelId="{6F833B5C-F96A-47CC-B6A2-BCFB3C836768}" type="presOf" srcId="{085BDB3D-A0CC-4428-857F-2090D550D08A}" destId="{CB87107E-0F56-4A33-8D77-B17DE5E46994}" srcOrd="0" destOrd="0" presId="urn:microsoft.com/office/officeart/2005/8/layout/target3"/>
    <dgm:cxn modelId="{4D35EED4-40C8-484E-B07E-649D3A991BCA}" srcId="{085BDB3D-A0CC-4428-857F-2090D550D08A}" destId="{C987008E-7545-4228-AF4F-2C13B2EFE247}" srcOrd="6" destOrd="0" parTransId="{ADE7CCF8-7FA9-4E1F-8092-7620AC306934}" sibTransId="{286A1172-B7AB-4CD0-9F40-5D3BEBE02419}"/>
    <dgm:cxn modelId="{664BD6E2-E0E7-46DF-86B3-026D8F58503D}" srcId="{085BDB3D-A0CC-4428-857F-2090D550D08A}" destId="{FA12AD47-8467-42B9-AAE6-4ADDEDFECB19}" srcOrd="5" destOrd="0" parTransId="{8E8949AE-8E85-44FD-9909-BDDC39940D0D}" sibTransId="{8D8004E4-CCE2-431E-AA3A-1C3B58F4D240}"/>
    <dgm:cxn modelId="{4CAC2527-87AD-44CE-AD90-505156165F53}" srcId="{085BDB3D-A0CC-4428-857F-2090D550D08A}" destId="{9042451D-DCB6-4E58-9A38-F54FCC60FBFC}" srcOrd="1" destOrd="0" parTransId="{8281EB53-1E86-4AB8-AB70-869F940E74B1}" sibTransId="{D9FBF136-6D95-4351-89D8-C8B56DBD733F}"/>
    <dgm:cxn modelId="{FC4AE104-22DC-4287-BF88-6B56EB3E652D}" srcId="{085BDB3D-A0CC-4428-857F-2090D550D08A}" destId="{76EC21E3-58AD-4A5C-AB2D-DA1A24E92C00}" srcOrd="3" destOrd="0" parTransId="{0A6E1F4D-6BAF-4A37-81FD-5B2218429BC2}" sibTransId="{80C88264-D90F-40A4-B581-814BC621E052}"/>
    <dgm:cxn modelId="{8323BFDF-F1D0-4549-8FE6-9F7BC6CBE50C}" type="presOf" srcId="{76C63FCF-493C-44CB-8FF9-298A27BD3C43}" destId="{8A5754A1-083A-4450-9DC5-E55EC8D36A49}" srcOrd="1" destOrd="0" presId="urn:microsoft.com/office/officeart/2005/8/layout/target3"/>
    <dgm:cxn modelId="{C3C346AB-7EBF-4C45-BB22-092B81301DE8}" type="presOf" srcId="{2F6AF702-0ECF-448D-9A02-B7B8D260256B}" destId="{E87D19AD-C5D1-44F1-A36F-36D26B74B802}" srcOrd="0" destOrd="0" presId="urn:microsoft.com/office/officeart/2005/8/layout/target3"/>
    <dgm:cxn modelId="{DCFA401C-CC11-4E32-85DB-07B80BE1E196}" type="presOf" srcId="{9042451D-DCB6-4E58-9A38-F54FCC60FBFC}" destId="{065776E7-8322-457B-B97F-A8CDCD6F7E09}" srcOrd="1" destOrd="0" presId="urn:microsoft.com/office/officeart/2005/8/layout/target3"/>
    <dgm:cxn modelId="{3611703B-DC6F-446D-893C-5D89DCDB44C5}" type="presOf" srcId="{C987008E-7545-4228-AF4F-2C13B2EFE247}" destId="{A73D5213-33A0-45A8-ADF0-591CE0CEBDDE}" srcOrd="0" destOrd="0" presId="urn:microsoft.com/office/officeart/2005/8/layout/target3"/>
    <dgm:cxn modelId="{70310429-6A87-43E3-8534-65E6D3554BD9}" type="presOf" srcId="{A9DBC367-7D43-4479-9122-201E98AD64EF}" destId="{C12774E8-68C1-45FC-AF46-118CE113374D}" srcOrd="1" destOrd="0" presId="urn:microsoft.com/office/officeart/2005/8/layout/target3"/>
    <dgm:cxn modelId="{7A557B3D-57CC-4E84-B0A7-A30899A33BEE}" type="presOf" srcId="{A9DBC367-7D43-4479-9122-201E98AD64EF}" destId="{2994F56B-D167-4150-BCA2-A7EEBA11CD72}" srcOrd="0" destOrd="0" presId="urn:microsoft.com/office/officeart/2005/8/layout/target3"/>
    <dgm:cxn modelId="{79223485-2CF8-4DF9-BE6B-08F15F9A8B39}" type="presOf" srcId="{FA12AD47-8467-42B9-AAE6-4ADDEDFECB19}" destId="{895FF073-50AA-42F6-8C6D-AAC40C25E57E}" srcOrd="0" destOrd="0" presId="urn:microsoft.com/office/officeart/2005/8/layout/target3"/>
    <dgm:cxn modelId="{0305BC52-65D1-40DC-A607-CDF20099E557}" type="presOf" srcId="{2F6AF702-0ECF-448D-9A02-B7B8D260256B}" destId="{4CDA5899-5FE7-4E83-B7BD-FAD259108A1C}" srcOrd="1" destOrd="0" presId="urn:microsoft.com/office/officeart/2005/8/layout/target3"/>
    <dgm:cxn modelId="{631F6F5B-34C8-4B33-8F27-590736D06EA5}" type="presOf" srcId="{FA12AD47-8467-42B9-AAE6-4ADDEDFECB19}" destId="{835620C3-6F55-4A12-A44B-66EA3D436551}" srcOrd="1" destOrd="0" presId="urn:microsoft.com/office/officeart/2005/8/layout/target3"/>
    <dgm:cxn modelId="{F66D4C52-DDC9-44A5-8455-488372CDB217}" type="presOf" srcId="{76EC21E3-58AD-4A5C-AB2D-DA1A24E92C00}" destId="{404ABB4A-EAAD-4EE4-AD67-6A3A717D4C11}" srcOrd="1" destOrd="0" presId="urn:microsoft.com/office/officeart/2005/8/layout/target3"/>
    <dgm:cxn modelId="{CCE9118F-59C6-4DC7-BABA-D7B2861C896D}" type="presOf" srcId="{76EC21E3-58AD-4A5C-AB2D-DA1A24E92C00}" destId="{310B0295-95AF-4112-945B-31FD7CAEF859}" srcOrd="0" destOrd="0" presId="urn:microsoft.com/office/officeart/2005/8/layout/target3"/>
    <dgm:cxn modelId="{D629FBE8-33F4-4641-A4B4-0ED12FD35CE2}" type="presOf" srcId="{76C63FCF-493C-44CB-8FF9-298A27BD3C43}" destId="{E32658B8-4334-4D58-8A6F-60D744FE0BA7}" srcOrd="0" destOrd="0" presId="urn:microsoft.com/office/officeart/2005/8/layout/target3"/>
    <dgm:cxn modelId="{5A18FBEE-B568-488D-BF7D-22E551B0E862}" type="presOf" srcId="{C987008E-7545-4228-AF4F-2C13B2EFE247}" destId="{E79D3C40-CAEF-453E-AED1-63488AC1E907}" srcOrd="1" destOrd="0" presId="urn:microsoft.com/office/officeart/2005/8/layout/target3"/>
    <dgm:cxn modelId="{420E7A0B-B27C-47A3-AFB5-DF746497FAF9}" type="presParOf" srcId="{CB87107E-0F56-4A33-8D77-B17DE5E46994}" destId="{D173B5C0-4575-4870-BC58-219DED132E33}" srcOrd="0" destOrd="0" presId="urn:microsoft.com/office/officeart/2005/8/layout/target3"/>
    <dgm:cxn modelId="{9DB3680A-FB05-438A-B96D-959BAD23ADA7}" type="presParOf" srcId="{CB87107E-0F56-4A33-8D77-B17DE5E46994}" destId="{EB987E0A-88D1-4462-81DA-A9A9389FA9CC}" srcOrd="1" destOrd="0" presId="urn:microsoft.com/office/officeart/2005/8/layout/target3"/>
    <dgm:cxn modelId="{9D79A7D0-95E5-4E0C-BCB7-DAB35811F9D0}" type="presParOf" srcId="{CB87107E-0F56-4A33-8D77-B17DE5E46994}" destId="{E87D19AD-C5D1-44F1-A36F-36D26B74B802}" srcOrd="2" destOrd="0" presId="urn:microsoft.com/office/officeart/2005/8/layout/target3"/>
    <dgm:cxn modelId="{918C237D-9C52-41EE-B513-5A5219DE3140}" type="presParOf" srcId="{CB87107E-0F56-4A33-8D77-B17DE5E46994}" destId="{5CA1EFB4-32E0-4F3A-BB55-B00914779BFF}" srcOrd="3" destOrd="0" presId="urn:microsoft.com/office/officeart/2005/8/layout/target3"/>
    <dgm:cxn modelId="{F208DF68-9567-4E4E-9BC1-E769D3D8E45F}" type="presParOf" srcId="{CB87107E-0F56-4A33-8D77-B17DE5E46994}" destId="{B3A4FA32-CEE1-407E-AB2E-7CBF3C6A07A9}" srcOrd="4" destOrd="0" presId="urn:microsoft.com/office/officeart/2005/8/layout/target3"/>
    <dgm:cxn modelId="{D7960969-834A-44EE-B90D-D2ED4EFCDA75}" type="presParOf" srcId="{CB87107E-0F56-4A33-8D77-B17DE5E46994}" destId="{67944D6A-529D-45AF-9424-634BD714173B}" srcOrd="5" destOrd="0" presId="urn:microsoft.com/office/officeart/2005/8/layout/target3"/>
    <dgm:cxn modelId="{B55956F2-DF44-4DC1-B9A5-62F1930B6644}" type="presParOf" srcId="{CB87107E-0F56-4A33-8D77-B17DE5E46994}" destId="{C632022E-5402-436A-B744-57499563768D}" srcOrd="6" destOrd="0" presId="urn:microsoft.com/office/officeart/2005/8/layout/target3"/>
    <dgm:cxn modelId="{6F9520EF-66A0-4EB0-BBBC-A789D85CE984}" type="presParOf" srcId="{CB87107E-0F56-4A33-8D77-B17DE5E46994}" destId="{E0681FD3-7171-4F14-A2E7-06E6359812F2}" srcOrd="7" destOrd="0" presId="urn:microsoft.com/office/officeart/2005/8/layout/target3"/>
    <dgm:cxn modelId="{FB121928-6AA8-49C2-B7E2-2CDAE35FEFCC}" type="presParOf" srcId="{CB87107E-0F56-4A33-8D77-B17DE5E46994}" destId="{2994F56B-D167-4150-BCA2-A7EEBA11CD72}" srcOrd="8" destOrd="0" presId="urn:microsoft.com/office/officeart/2005/8/layout/target3"/>
    <dgm:cxn modelId="{0C4CBDEC-9809-475B-B648-5B5476A50AFE}" type="presParOf" srcId="{CB87107E-0F56-4A33-8D77-B17DE5E46994}" destId="{A2ED47B1-222E-48F9-B020-117B9DEC258C}" srcOrd="9" destOrd="0" presId="urn:microsoft.com/office/officeart/2005/8/layout/target3"/>
    <dgm:cxn modelId="{90433866-8C03-48AD-9EE4-44823948A336}" type="presParOf" srcId="{CB87107E-0F56-4A33-8D77-B17DE5E46994}" destId="{546813A8-C572-440D-B459-BDF01C2825D4}" srcOrd="10" destOrd="0" presId="urn:microsoft.com/office/officeart/2005/8/layout/target3"/>
    <dgm:cxn modelId="{12942504-B8D9-449C-A3AF-B1D893495E7A}" type="presParOf" srcId="{CB87107E-0F56-4A33-8D77-B17DE5E46994}" destId="{310B0295-95AF-4112-945B-31FD7CAEF859}" srcOrd="11" destOrd="0" presId="urn:microsoft.com/office/officeart/2005/8/layout/target3"/>
    <dgm:cxn modelId="{49E12FAF-5B84-4A48-8632-D8BD4C6534D3}" type="presParOf" srcId="{CB87107E-0F56-4A33-8D77-B17DE5E46994}" destId="{7737616B-3A6E-472C-8B69-1FEC956911A1}" srcOrd="12" destOrd="0" presId="urn:microsoft.com/office/officeart/2005/8/layout/target3"/>
    <dgm:cxn modelId="{B02997DC-AB2C-4DCA-AC7F-BFE7FEEC4D53}" type="presParOf" srcId="{CB87107E-0F56-4A33-8D77-B17DE5E46994}" destId="{454822E6-82B1-436D-B8C2-BFA00A968F13}" srcOrd="13" destOrd="0" presId="urn:microsoft.com/office/officeart/2005/8/layout/target3"/>
    <dgm:cxn modelId="{7B06B01F-B1AA-464F-B7DD-D09DAC627A43}" type="presParOf" srcId="{CB87107E-0F56-4A33-8D77-B17DE5E46994}" destId="{E32658B8-4334-4D58-8A6F-60D744FE0BA7}" srcOrd="14" destOrd="0" presId="urn:microsoft.com/office/officeart/2005/8/layout/target3"/>
    <dgm:cxn modelId="{9A434156-B394-4AAC-8668-4AEA87670A38}" type="presParOf" srcId="{CB87107E-0F56-4A33-8D77-B17DE5E46994}" destId="{8973D5A0-E90D-4CE2-8464-F9F473742B43}" srcOrd="15" destOrd="0" presId="urn:microsoft.com/office/officeart/2005/8/layout/target3"/>
    <dgm:cxn modelId="{2E0B2607-F7E3-4FF9-B4E8-59DA0A7BA678}" type="presParOf" srcId="{CB87107E-0F56-4A33-8D77-B17DE5E46994}" destId="{569EDB7B-1446-4FD0-AD7D-C4F40D6E0BD4}" srcOrd="16" destOrd="0" presId="urn:microsoft.com/office/officeart/2005/8/layout/target3"/>
    <dgm:cxn modelId="{1FDFD74E-C3F2-4957-8CF4-EFF7AF24CAF4}" type="presParOf" srcId="{CB87107E-0F56-4A33-8D77-B17DE5E46994}" destId="{895FF073-50AA-42F6-8C6D-AAC40C25E57E}" srcOrd="17" destOrd="0" presId="urn:microsoft.com/office/officeart/2005/8/layout/target3"/>
    <dgm:cxn modelId="{BE315BA0-1614-4916-99D8-65CBB88C1D2E}" type="presParOf" srcId="{CB87107E-0F56-4A33-8D77-B17DE5E46994}" destId="{053E4E92-E6DD-45FB-9968-D0DDDF6BCD0C}" srcOrd="18" destOrd="0" presId="urn:microsoft.com/office/officeart/2005/8/layout/target3"/>
    <dgm:cxn modelId="{ADCF6270-2E81-4C47-A596-6AFF315ABDAA}" type="presParOf" srcId="{CB87107E-0F56-4A33-8D77-B17DE5E46994}" destId="{FB019855-995A-40AD-BB8A-58883E897118}" srcOrd="19" destOrd="0" presId="urn:microsoft.com/office/officeart/2005/8/layout/target3"/>
    <dgm:cxn modelId="{EA5341C4-8DAB-4622-B3CE-35DBD9B712AB}" type="presParOf" srcId="{CB87107E-0F56-4A33-8D77-B17DE5E46994}" destId="{A73D5213-33A0-45A8-ADF0-591CE0CEBDDE}" srcOrd="20" destOrd="0" presId="urn:microsoft.com/office/officeart/2005/8/layout/target3"/>
    <dgm:cxn modelId="{5489223F-66B7-43A3-A35A-2C99308C1D92}" type="presParOf" srcId="{CB87107E-0F56-4A33-8D77-B17DE5E46994}" destId="{4CDA5899-5FE7-4E83-B7BD-FAD259108A1C}" srcOrd="21" destOrd="0" presId="urn:microsoft.com/office/officeart/2005/8/layout/target3"/>
    <dgm:cxn modelId="{BF5E7F0C-6198-470F-A028-65829DC00A63}" type="presParOf" srcId="{CB87107E-0F56-4A33-8D77-B17DE5E46994}" destId="{065776E7-8322-457B-B97F-A8CDCD6F7E09}" srcOrd="22" destOrd="0" presId="urn:microsoft.com/office/officeart/2005/8/layout/target3"/>
    <dgm:cxn modelId="{53D75EBD-6EC2-4B6A-B705-BA8FAC8EB1EA}" type="presParOf" srcId="{CB87107E-0F56-4A33-8D77-B17DE5E46994}" destId="{C12774E8-68C1-45FC-AF46-118CE113374D}" srcOrd="23" destOrd="0" presId="urn:microsoft.com/office/officeart/2005/8/layout/target3"/>
    <dgm:cxn modelId="{895C8C5A-0C55-4F72-B7CE-197BCD7A7036}" type="presParOf" srcId="{CB87107E-0F56-4A33-8D77-B17DE5E46994}" destId="{404ABB4A-EAAD-4EE4-AD67-6A3A717D4C11}" srcOrd="24" destOrd="0" presId="urn:microsoft.com/office/officeart/2005/8/layout/target3"/>
    <dgm:cxn modelId="{E4BA4E45-3A7A-4C6C-BBD3-F3E1A144A19A}" type="presParOf" srcId="{CB87107E-0F56-4A33-8D77-B17DE5E46994}" destId="{8A5754A1-083A-4450-9DC5-E55EC8D36A49}" srcOrd="25" destOrd="0" presId="urn:microsoft.com/office/officeart/2005/8/layout/target3"/>
    <dgm:cxn modelId="{BCA0A66C-17EC-47BF-A28B-A10871554EBE}" type="presParOf" srcId="{CB87107E-0F56-4A33-8D77-B17DE5E46994}" destId="{835620C3-6F55-4A12-A44B-66EA3D436551}" srcOrd="26" destOrd="0" presId="urn:microsoft.com/office/officeart/2005/8/layout/target3"/>
    <dgm:cxn modelId="{429328B2-9B3B-47D5-BB18-242405F8369F}" type="presParOf" srcId="{CB87107E-0F56-4A33-8D77-B17DE5E46994}" destId="{E79D3C40-CAEF-453E-AED1-63488AC1E907}" srcOrd="2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3FD819-3117-4363-B905-6AB9EF611108}" type="doc">
      <dgm:prSet loTypeId="urn:microsoft.com/office/officeart/2005/8/layout/targe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40135A-5888-4BDB-8030-EF7285C63426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endParaRPr lang="ru-RU" sz="1400" b="1" i="1" dirty="0" smtClean="0"/>
        </a:p>
        <a:p>
          <a:endParaRPr lang="ru-RU" sz="1400" b="1" i="1" dirty="0" smtClean="0"/>
        </a:p>
        <a:p>
          <a:r>
            <a:rPr lang="ru-RU" sz="1400" b="1" i="1" dirty="0" smtClean="0"/>
            <a:t>Учить детей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В 2-4 фразах рассказывать по картинке  или об увиденном на прогулке, после просмотра спектакля, мультфильма.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/>
        </a:p>
      </dgm:t>
    </dgm:pt>
    <dgm:pt modelId="{354D2604-58A4-4AC1-8730-FE0F4AC22E75}" type="parTrans" cxnId="{314C90CC-402C-4134-9F91-8785F7F37057}">
      <dgm:prSet/>
      <dgm:spPr/>
      <dgm:t>
        <a:bodyPr/>
        <a:lstStyle/>
        <a:p>
          <a:endParaRPr lang="ru-RU"/>
        </a:p>
      </dgm:t>
    </dgm:pt>
    <dgm:pt modelId="{667DC6AE-6619-45D9-822D-2F511D4E4667}" type="sibTrans" cxnId="{314C90CC-402C-4134-9F91-8785F7F37057}">
      <dgm:prSet/>
      <dgm:spPr/>
      <dgm:t>
        <a:bodyPr/>
        <a:lstStyle/>
        <a:p>
          <a:endParaRPr lang="ru-RU"/>
        </a:p>
      </dgm:t>
    </dgm:pt>
    <dgm:pt modelId="{9E7E8457-D761-405E-BB9F-5ABA9DDD56F0}">
      <dgm:prSet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r>
            <a:rPr lang="ru-RU" sz="1400" b="1" i="1" dirty="0" smtClean="0"/>
            <a:t>Способствовать развитию словотворчества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dirty="0"/>
        </a:p>
      </dgm:t>
    </dgm:pt>
    <dgm:pt modelId="{AC0F7600-D76A-4664-B7AF-1321A30A7465}" type="parTrans" cxnId="{704E7D1D-393E-43A2-B971-D767D0743C96}">
      <dgm:prSet/>
      <dgm:spPr/>
      <dgm:t>
        <a:bodyPr/>
        <a:lstStyle/>
        <a:p>
          <a:endParaRPr lang="ru-RU"/>
        </a:p>
      </dgm:t>
    </dgm:pt>
    <dgm:pt modelId="{96C3DFCE-AA35-427C-AB43-90D3DC12BC7F}" type="sibTrans" cxnId="{704E7D1D-393E-43A2-B971-D767D0743C96}">
      <dgm:prSet/>
      <dgm:spPr/>
      <dgm:t>
        <a:bodyPr/>
        <a:lstStyle/>
        <a:p>
          <a:endParaRPr lang="ru-RU"/>
        </a:p>
      </dgm:t>
    </dgm:pt>
    <dgm:pt modelId="{B0F1D785-0A31-43A1-B31C-A45370BA4FD1}">
      <dgm:prSet custT="1"/>
      <dgm:spPr>
        <a:ln w="28575">
          <a:solidFill>
            <a:srgbClr val="FFC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r>
            <a:rPr lang="ru-RU" sz="1400" b="1" i="1" dirty="0" smtClean="0"/>
            <a:t>Развивать  диалогическую речь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dirty="0"/>
        </a:p>
      </dgm:t>
    </dgm:pt>
    <dgm:pt modelId="{CB95CD0D-F5BF-4B24-A32C-C937C55F6FEE}" type="parTrans" cxnId="{61974E45-EF4F-4673-B520-D60789772A8F}">
      <dgm:prSet/>
      <dgm:spPr/>
      <dgm:t>
        <a:bodyPr/>
        <a:lstStyle/>
        <a:p>
          <a:endParaRPr lang="ru-RU"/>
        </a:p>
      </dgm:t>
    </dgm:pt>
    <dgm:pt modelId="{AE8C1256-227D-4DE6-8F3A-D550C93FAA3B}" type="sibTrans" cxnId="{61974E45-EF4F-4673-B520-D60789772A8F}">
      <dgm:prSet/>
      <dgm:spPr/>
      <dgm:t>
        <a:bodyPr/>
        <a:lstStyle/>
        <a:p>
          <a:endParaRPr lang="ru-RU"/>
        </a:p>
      </dgm:t>
    </dgm:pt>
    <dgm:pt modelId="{C05B1B69-E50F-4C82-A78E-142249238D9B}">
      <dgm:prSet custT="1"/>
      <dgm:spPr/>
      <dgm:t>
        <a:bodyPr/>
        <a:lstStyle/>
        <a:p>
          <a:endParaRPr lang="ru-RU" sz="1400" b="1" i="1" dirty="0" smtClean="0"/>
        </a:p>
        <a:p>
          <a:r>
            <a:rPr lang="ru-RU" sz="1400" b="1" i="1" dirty="0" smtClean="0"/>
            <a:t>Развивать монологической речи</a:t>
          </a:r>
          <a:endParaRPr lang="ru-RU" sz="1400" b="1" i="1" dirty="0"/>
        </a:p>
      </dgm:t>
    </dgm:pt>
    <dgm:pt modelId="{E2E9E320-31F5-4EF9-9574-3E602A52C821}" type="parTrans" cxnId="{FCA6DEB4-116B-458E-8CDF-08D865B98531}">
      <dgm:prSet/>
      <dgm:spPr/>
      <dgm:t>
        <a:bodyPr/>
        <a:lstStyle/>
        <a:p>
          <a:endParaRPr lang="ru-RU"/>
        </a:p>
      </dgm:t>
    </dgm:pt>
    <dgm:pt modelId="{D0DED841-B445-4505-8119-BBA4E2EE12F3}" type="sibTrans" cxnId="{FCA6DEB4-116B-458E-8CDF-08D865B98531}">
      <dgm:prSet/>
      <dgm:spPr/>
      <dgm:t>
        <a:bodyPr/>
        <a:lstStyle/>
        <a:p>
          <a:endParaRPr lang="ru-RU"/>
        </a:p>
      </dgm:t>
    </dgm:pt>
    <dgm:pt modelId="{0A327620-D940-4DA7-8F93-B7B977940A18}">
      <dgm:prSet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400" b="1" i="1" dirty="0" smtClean="0"/>
            <a:t>Слушать и понимать заданный вопрос, отвечать на него</a:t>
          </a:r>
        </a:p>
      </dgm:t>
    </dgm:pt>
    <dgm:pt modelId="{E857254C-FA34-4381-B469-2A91940E0D88}" type="parTrans" cxnId="{78CCDF59-F0B5-4B82-AFCA-6E94ED67B7D7}">
      <dgm:prSet/>
      <dgm:spPr/>
      <dgm:t>
        <a:bodyPr/>
        <a:lstStyle/>
        <a:p>
          <a:endParaRPr lang="ru-RU"/>
        </a:p>
      </dgm:t>
    </dgm:pt>
    <dgm:pt modelId="{D7FACBE3-E5B2-42D4-9509-A16EE9EA3E55}" type="sibTrans" cxnId="{78CCDF59-F0B5-4B82-AFCA-6E94ED67B7D7}">
      <dgm:prSet/>
      <dgm:spPr/>
      <dgm:t>
        <a:bodyPr/>
        <a:lstStyle/>
        <a:p>
          <a:endParaRPr lang="ru-RU"/>
        </a:p>
      </dgm:t>
    </dgm:pt>
    <dgm:pt modelId="{17C47921-8781-45A9-9B26-1E27BFA69991}">
      <dgm:prSet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1400" b="1" i="1" dirty="0" smtClean="0"/>
            <a:t>Умение задавать вопросы</a:t>
          </a:r>
        </a:p>
      </dgm:t>
    </dgm:pt>
    <dgm:pt modelId="{0DE13368-D9F6-4F84-A87B-5C4BE4113C31}" type="parTrans" cxnId="{F002F58E-665C-4C96-8F05-5869EF6CECBE}">
      <dgm:prSet/>
      <dgm:spPr/>
      <dgm:t>
        <a:bodyPr/>
        <a:lstStyle/>
        <a:p>
          <a:endParaRPr lang="ru-RU"/>
        </a:p>
      </dgm:t>
    </dgm:pt>
    <dgm:pt modelId="{25C678B0-3392-4AF6-A372-E045515A25CD}" type="sibTrans" cxnId="{F002F58E-665C-4C96-8F05-5869EF6CECBE}">
      <dgm:prSet/>
      <dgm:spPr/>
      <dgm:t>
        <a:bodyPr/>
        <a:lstStyle/>
        <a:p>
          <a:endParaRPr lang="ru-RU"/>
        </a:p>
      </dgm:t>
    </dgm:pt>
    <dgm:pt modelId="{72810D4F-F972-4137-ACE5-50CFC106A007}" type="pres">
      <dgm:prSet presAssocID="{9A3FD819-3117-4363-B905-6AB9EF61110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186ADA-0DF9-404B-B96F-36A626ACBC6E}" type="pres">
      <dgm:prSet presAssocID="{0540135A-5888-4BDB-8030-EF7285C63426}" presName="circle1" presStyleLbl="node1" presStyleIdx="0" presStyleCnt="6" custScaleX="142524"/>
      <dgm:spPr/>
      <dgm:t>
        <a:bodyPr/>
        <a:lstStyle/>
        <a:p>
          <a:endParaRPr lang="ru-RU"/>
        </a:p>
      </dgm:t>
    </dgm:pt>
    <dgm:pt modelId="{301CFDB5-61DF-4A5B-949F-EE1EF7C855C1}" type="pres">
      <dgm:prSet presAssocID="{0540135A-5888-4BDB-8030-EF7285C63426}" presName="space" presStyleCnt="0"/>
      <dgm:spPr/>
      <dgm:t>
        <a:bodyPr/>
        <a:lstStyle/>
        <a:p>
          <a:endParaRPr lang="ru-RU"/>
        </a:p>
      </dgm:t>
    </dgm:pt>
    <dgm:pt modelId="{73ED2931-BF06-477D-8F14-DF401DA41365}" type="pres">
      <dgm:prSet presAssocID="{0540135A-5888-4BDB-8030-EF7285C63426}" presName="rect1" presStyleLbl="alignAcc1" presStyleIdx="0" presStyleCnt="6" custScaleY="100000" custLinFactNeighborX="-326"/>
      <dgm:spPr/>
      <dgm:t>
        <a:bodyPr/>
        <a:lstStyle/>
        <a:p>
          <a:endParaRPr lang="ru-RU"/>
        </a:p>
      </dgm:t>
    </dgm:pt>
    <dgm:pt modelId="{325F1CCF-ED4B-4D73-BB83-A5031DA21B7D}" type="pres">
      <dgm:prSet presAssocID="{C05B1B69-E50F-4C82-A78E-142249238D9B}" presName="vertSpace2" presStyleLbl="node1" presStyleIdx="0" presStyleCnt="6"/>
      <dgm:spPr/>
      <dgm:t>
        <a:bodyPr/>
        <a:lstStyle/>
        <a:p>
          <a:endParaRPr lang="ru-RU"/>
        </a:p>
      </dgm:t>
    </dgm:pt>
    <dgm:pt modelId="{47B7982A-2ADC-44CC-BB37-CCC71A51EAA1}" type="pres">
      <dgm:prSet presAssocID="{C05B1B69-E50F-4C82-A78E-142249238D9B}" presName="circle2" presStyleLbl="node1" presStyleIdx="1" presStyleCnt="6"/>
      <dgm:spPr>
        <a:solidFill>
          <a:srgbClr val="9900FF"/>
        </a:solidFill>
      </dgm:spPr>
      <dgm:t>
        <a:bodyPr/>
        <a:lstStyle/>
        <a:p>
          <a:endParaRPr lang="ru-RU"/>
        </a:p>
      </dgm:t>
    </dgm:pt>
    <dgm:pt modelId="{02A19061-8FB7-448E-B0FA-33A48F5585CD}" type="pres">
      <dgm:prSet presAssocID="{C05B1B69-E50F-4C82-A78E-142249238D9B}" presName="rect2" presStyleLbl="alignAcc1" presStyleIdx="1" presStyleCnt="6" custScaleY="27789" custLinFactNeighborX="1164" custLinFactNeighborY="22377"/>
      <dgm:spPr/>
      <dgm:t>
        <a:bodyPr/>
        <a:lstStyle/>
        <a:p>
          <a:endParaRPr lang="ru-RU"/>
        </a:p>
      </dgm:t>
    </dgm:pt>
    <dgm:pt modelId="{81AEB25F-1E3D-4504-ACFE-E1987831BB9B}" type="pres">
      <dgm:prSet presAssocID="{0A327620-D940-4DA7-8F93-B7B977940A18}" presName="vertSpace3" presStyleLbl="node1" presStyleIdx="1" presStyleCnt="6"/>
      <dgm:spPr/>
      <dgm:t>
        <a:bodyPr/>
        <a:lstStyle/>
        <a:p>
          <a:endParaRPr lang="ru-RU"/>
        </a:p>
      </dgm:t>
    </dgm:pt>
    <dgm:pt modelId="{790F7B5C-1309-43BC-B28C-B6FAE00B2BEF}" type="pres">
      <dgm:prSet presAssocID="{0A327620-D940-4DA7-8F93-B7B977940A18}" presName="circle3" presStyleLbl="node1" presStyleIdx="2" presStyleCnt="6"/>
      <dgm:spPr/>
      <dgm:t>
        <a:bodyPr/>
        <a:lstStyle/>
        <a:p>
          <a:endParaRPr lang="ru-RU"/>
        </a:p>
      </dgm:t>
    </dgm:pt>
    <dgm:pt modelId="{D7AAF810-FFB2-4D10-874B-B87C972E6305}" type="pres">
      <dgm:prSet presAssocID="{0A327620-D940-4DA7-8F93-B7B977940A18}" presName="rect3" presStyleLbl="alignAcc1" presStyleIdx="2" presStyleCnt="6"/>
      <dgm:spPr/>
      <dgm:t>
        <a:bodyPr/>
        <a:lstStyle/>
        <a:p>
          <a:endParaRPr lang="ru-RU"/>
        </a:p>
      </dgm:t>
    </dgm:pt>
    <dgm:pt modelId="{4BDD2992-4F0B-4434-B96A-0C53A4B410EC}" type="pres">
      <dgm:prSet presAssocID="{17C47921-8781-45A9-9B26-1E27BFA69991}" presName="vertSpace4" presStyleLbl="node1" presStyleIdx="2" presStyleCnt="6"/>
      <dgm:spPr/>
      <dgm:t>
        <a:bodyPr/>
        <a:lstStyle/>
        <a:p>
          <a:endParaRPr lang="ru-RU"/>
        </a:p>
      </dgm:t>
    </dgm:pt>
    <dgm:pt modelId="{A392C1E6-4FF0-4B70-AEC0-F55058A265D7}" type="pres">
      <dgm:prSet presAssocID="{17C47921-8781-45A9-9B26-1E27BFA69991}" presName="circle4" presStyleLbl="node1" presStyleIdx="3" presStyleCnt="6"/>
      <dgm:spPr>
        <a:solidFill>
          <a:schemeClr val="bg2">
            <a:lumMod val="65000"/>
          </a:schemeClr>
        </a:solidFill>
      </dgm:spPr>
      <dgm:t>
        <a:bodyPr/>
        <a:lstStyle/>
        <a:p>
          <a:endParaRPr lang="ru-RU"/>
        </a:p>
      </dgm:t>
    </dgm:pt>
    <dgm:pt modelId="{695D9881-3421-4721-9BF0-0900D6D1D8A6}" type="pres">
      <dgm:prSet presAssocID="{17C47921-8781-45A9-9B26-1E27BFA69991}" presName="rect4" presStyleLbl="alignAcc1" presStyleIdx="3" presStyleCnt="6"/>
      <dgm:spPr/>
      <dgm:t>
        <a:bodyPr/>
        <a:lstStyle/>
        <a:p>
          <a:endParaRPr lang="ru-RU"/>
        </a:p>
      </dgm:t>
    </dgm:pt>
    <dgm:pt modelId="{76C8D7FE-4DE3-4CCF-9CAB-E8E9532E5271}" type="pres">
      <dgm:prSet presAssocID="{9E7E8457-D761-405E-BB9F-5ABA9DDD56F0}" presName="vertSpace5" presStyleLbl="node1" presStyleIdx="3" presStyleCnt="6"/>
      <dgm:spPr/>
      <dgm:t>
        <a:bodyPr/>
        <a:lstStyle/>
        <a:p>
          <a:endParaRPr lang="ru-RU"/>
        </a:p>
      </dgm:t>
    </dgm:pt>
    <dgm:pt modelId="{A5CDE587-294C-4467-8773-851CFE63D62A}" type="pres">
      <dgm:prSet presAssocID="{9E7E8457-D761-405E-BB9F-5ABA9DDD56F0}" presName="circle5" presStyleLbl="node1" presStyleIdx="4" presStyleCnt="6"/>
      <dgm:spPr/>
      <dgm:t>
        <a:bodyPr/>
        <a:lstStyle/>
        <a:p>
          <a:endParaRPr lang="ru-RU"/>
        </a:p>
      </dgm:t>
    </dgm:pt>
    <dgm:pt modelId="{7C86215F-88AF-4AD1-8F8A-84903622570F}" type="pres">
      <dgm:prSet presAssocID="{9E7E8457-D761-405E-BB9F-5ABA9DDD56F0}" presName="rect5" presStyleLbl="alignAcc1" presStyleIdx="4" presStyleCnt="6"/>
      <dgm:spPr/>
      <dgm:t>
        <a:bodyPr/>
        <a:lstStyle/>
        <a:p>
          <a:endParaRPr lang="ru-RU"/>
        </a:p>
      </dgm:t>
    </dgm:pt>
    <dgm:pt modelId="{77452512-8629-4B5E-8FE1-F5AF5E6BE7EC}" type="pres">
      <dgm:prSet presAssocID="{B0F1D785-0A31-43A1-B31C-A45370BA4FD1}" presName="vertSpace6" presStyleLbl="node1" presStyleIdx="4" presStyleCnt="6"/>
      <dgm:spPr/>
      <dgm:t>
        <a:bodyPr/>
        <a:lstStyle/>
        <a:p>
          <a:endParaRPr lang="ru-RU"/>
        </a:p>
      </dgm:t>
    </dgm:pt>
    <dgm:pt modelId="{0B7C1950-51EC-4D08-9F51-CC005F23AEA3}" type="pres">
      <dgm:prSet presAssocID="{B0F1D785-0A31-43A1-B31C-A45370BA4FD1}" presName="circle6" presStyleLbl="node1" presStyleIdx="5" presStyleCnt="6"/>
      <dgm:spPr>
        <a:solidFill>
          <a:srgbClr val="6600CC"/>
        </a:solidFill>
      </dgm:spPr>
      <dgm:t>
        <a:bodyPr/>
        <a:lstStyle/>
        <a:p>
          <a:endParaRPr lang="ru-RU"/>
        </a:p>
      </dgm:t>
    </dgm:pt>
    <dgm:pt modelId="{E76D7B9C-1D59-46FB-9A24-624F37510E21}" type="pres">
      <dgm:prSet presAssocID="{B0F1D785-0A31-43A1-B31C-A45370BA4FD1}" presName="rect6" presStyleLbl="alignAcc1" presStyleIdx="5" presStyleCnt="6"/>
      <dgm:spPr/>
      <dgm:t>
        <a:bodyPr/>
        <a:lstStyle/>
        <a:p>
          <a:endParaRPr lang="ru-RU"/>
        </a:p>
      </dgm:t>
    </dgm:pt>
    <dgm:pt modelId="{D8540D7F-EB42-42BA-A7A6-D917603660BB}" type="pres">
      <dgm:prSet presAssocID="{0540135A-5888-4BDB-8030-EF7285C63426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15E58-4874-4717-96B7-239E572FB2B0}" type="pres">
      <dgm:prSet presAssocID="{C05B1B69-E50F-4C82-A78E-142249238D9B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921C1-FCCA-4CB3-9661-715A0231CFBD}" type="pres">
      <dgm:prSet presAssocID="{0A327620-D940-4DA7-8F93-B7B977940A18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5AA6F0-FC24-46A9-8AB6-D8D26E0F872D}" type="pres">
      <dgm:prSet presAssocID="{17C47921-8781-45A9-9B26-1E27BFA69991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2F133-83E4-4FE5-9589-817C2FAA1357}" type="pres">
      <dgm:prSet presAssocID="{9E7E8457-D761-405E-BB9F-5ABA9DDD56F0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A7673-6EE1-4242-9F98-DDF2E868816B}" type="pres">
      <dgm:prSet presAssocID="{B0F1D785-0A31-43A1-B31C-A45370BA4FD1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4C90CC-402C-4134-9F91-8785F7F37057}" srcId="{9A3FD819-3117-4363-B905-6AB9EF611108}" destId="{0540135A-5888-4BDB-8030-EF7285C63426}" srcOrd="0" destOrd="0" parTransId="{354D2604-58A4-4AC1-8730-FE0F4AC22E75}" sibTransId="{667DC6AE-6619-45D9-822D-2F511D4E4667}"/>
    <dgm:cxn modelId="{41FEFDB7-9096-471A-B242-6A2C427280E3}" type="presOf" srcId="{9E7E8457-D761-405E-BB9F-5ABA9DDD56F0}" destId="{7C86215F-88AF-4AD1-8F8A-84903622570F}" srcOrd="0" destOrd="0" presId="urn:microsoft.com/office/officeart/2005/8/layout/target3"/>
    <dgm:cxn modelId="{C9196901-5FA2-4310-BAC4-F0B5AEF52AF6}" type="presOf" srcId="{0A327620-D940-4DA7-8F93-B7B977940A18}" destId="{0F2921C1-FCCA-4CB3-9661-715A0231CFBD}" srcOrd="1" destOrd="0" presId="urn:microsoft.com/office/officeart/2005/8/layout/target3"/>
    <dgm:cxn modelId="{F27AD19B-A2B7-4DA3-A9D2-3C8127069120}" type="presOf" srcId="{0540135A-5888-4BDB-8030-EF7285C63426}" destId="{73ED2931-BF06-477D-8F14-DF401DA41365}" srcOrd="0" destOrd="0" presId="urn:microsoft.com/office/officeart/2005/8/layout/target3"/>
    <dgm:cxn modelId="{8151882C-E1D0-4B39-896F-3DA44F4AE4B9}" type="presOf" srcId="{9A3FD819-3117-4363-B905-6AB9EF611108}" destId="{72810D4F-F972-4137-ACE5-50CFC106A007}" srcOrd="0" destOrd="0" presId="urn:microsoft.com/office/officeart/2005/8/layout/target3"/>
    <dgm:cxn modelId="{704E7D1D-393E-43A2-B971-D767D0743C96}" srcId="{9A3FD819-3117-4363-B905-6AB9EF611108}" destId="{9E7E8457-D761-405E-BB9F-5ABA9DDD56F0}" srcOrd="4" destOrd="0" parTransId="{AC0F7600-D76A-4664-B7AF-1321A30A7465}" sibTransId="{96C3DFCE-AA35-427C-AB43-90D3DC12BC7F}"/>
    <dgm:cxn modelId="{78CCDF59-F0B5-4B82-AFCA-6E94ED67B7D7}" srcId="{9A3FD819-3117-4363-B905-6AB9EF611108}" destId="{0A327620-D940-4DA7-8F93-B7B977940A18}" srcOrd="2" destOrd="0" parTransId="{E857254C-FA34-4381-B469-2A91940E0D88}" sibTransId="{D7FACBE3-E5B2-42D4-9509-A16EE9EA3E55}"/>
    <dgm:cxn modelId="{A83ABA7C-C7D4-46C8-BBEA-91039B5F8702}" type="presOf" srcId="{17C47921-8781-45A9-9B26-1E27BFA69991}" destId="{AD5AA6F0-FC24-46A9-8AB6-D8D26E0F872D}" srcOrd="1" destOrd="0" presId="urn:microsoft.com/office/officeart/2005/8/layout/target3"/>
    <dgm:cxn modelId="{1B974340-B130-43F8-9471-BF0812A50F0B}" type="presOf" srcId="{C05B1B69-E50F-4C82-A78E-142249238D9B}" destId="{02A19061-8FB7-448E-B0FA-33A48F5585CD}" srcOrd="0" destOrd="0" presId="urn:microsoft.com/office/officeart/2005/8/layout/target3"/>
    <dgm:cxn modelId="{9D87CAC0-94AF-40CD-886E-FA297E522450}" type="presOf" srcId="{B0F1D785-0A31-43A1-B31C-A45370BA4FD1}" destId="{E76D7B9C-1D59-46FB-9A24-624F37510E21}" srcOrd="0" destOrd="0" presId="urn:microsoft.com/office/officeart/2005/8/layout/target3"/>
    <dgm:cxn modelId="{FCA6DEB4-116B-458E-8CDF-08D865B98531}" srcId="{9A3FD819-3117-4363-B905-6AB9EF611108}" destId="{C05B1B69-E50F-4C82-A78E-142249238D9B}" srcOrd="1" destOrd="0" parTransId="{E2E9E320-31F5-4EF9-9574-3E602A52C821}" sibTransId="{D0DED841-B445-4505-8119-BBA4E2EE12F3}"/>
    <dgm:cxn modelId="{F002F58E-665C-4C96-8F05-5869EF6CECBE}" srcId="{9A3FD819-3117-4363-B905-6AB9EF611108}" destId="{17C47921-8781-45A9-9B26-1E27BFA69991}" srcOrd="3" destOrd="0" parTransId="{0DE13368-D9F6-4F84-A87B-5C4BE4113C31}" sibTransId="{25C678B0-3392-4AF6-A372-E045515A25CD}"/>
    <dgm:cxn modelId="{A0E3AC8D-ED6F-4340-B67B-CA26CAC0B658}" type="presOf" srcId="{0A327620-D940-4DA7-8F93-B7B977940A18}" destId="{D7AAF810-FFB2-4D10-874B-B87C972E6305}" srcOrd="0" destOrd="0" presId="urn:microsoft.com/office/officeart/2005/8/layout/target3"/>
    <dgm:cxn modelId="{969D9253-555E-496F-8D73-BBB53DF4DCC4}" type="presOf" srcId="{17C47921-8781-45A9-9B26-1E27BFA69991}" destId="{695D9881-3421-4721-9BF0-0900D6D1D8A6}" srcOrd="0" destOrd="0" presId="urn:microsoft.com/office/officeart/2005/8/layout/target3"/>
    <dgm:cxn modelId="{016C0EF4-46FF-4D55-BE9A-CE97730C0658}" type="presOf" srcId="{9E7E8457-D761-405E-BB9F-5ABA9DDD56F0}" destId="{D9B2F133-83E4-4FE5-9589-817C2FAA1357}" srcOrd="1" destOrd="0" presId="urn:microsoft.com/office/officeart/2005/8/layout/target3"/>
    <dgm:cxn modelId="{A385C88A-06E3-473F-A3A8-D1C186202F5F}" type="presOf" srcId="{B0F1D785-0A31-43A1-B31C-A45370BA4FD1}" destId="{36AA7673-6EE1-4242-9F98-DDF2E868816B}" srcOrd="1" destOrd="0" presId="urn:microsoft.com/office/officeart/2005/8/layout/target3"/>
    <dgm:cxn modelId="{61974E45-EF4F-4673-B520-D60789772A8F}" srcId="{9A3FD819-3117-4363-B905-6AB9EF611108}" destId="{B0F1D785-0A31-43A1-B31C-A45370BA4FD1}" srcOrd="5" destOrd="0" parTransId="{CB95CD0D-F5BF-4B24-A32C-C937C55F6FEE}" sibTransId="{AE8C1256-227D-4DE6-8F3A-D550C93FAA3B}"/>
    <dgm:cxn modelId="{23C36960-2DE7-48CD-964A-BDC20C821285}" type="presOf" srcId="{C05B1B69-E50F-4C82-A78E-142249238D9B}" destId="{53E15E58-4874-4717-96B7-239E572FB2B0}" srcOrd="1" destOrd="0" presId="urn:microsoft.com/office/officeart/2005/8/layout/target3"/>
    <dgm:cxn modelId="{F60853FC-C500-4768-9168-71FB64F56A45}" type="presOf" srcId="{0540135A-5888-4BDB-8030-EF7285C63426}" destId="{D8540D7F-EB42-42BA-A7A6-D917603660BB}" srcOrd="1" destOrd="0" presId="urn:microsoft.com/office/officeart/2005/8/layout/target3"/>
    <dgm:cxn modelId="{6F24DE7C-0E15-44E9-98B1-BDA96F6DE0BD}" type="presParOf" srcId="{72810D4F-F972-4137-ACE5-50CFC106A007}" destId="{D9186ADA-0DF9-404B-B96F-36A626ACBC6E}" srcOrd="0" destOrd="0" presId="urn:microsoft.com/office/officeart/2005/8/layout/target3"/>
    <dgm:cxn modelId="{3C4CDB2B-4696-4192-ABAE-A3B338E56BA0}" type="presParOf" srcId="{72810D4F-F972-4137-ACE5-50CFC106A007}" destId="{301CFDB5-61DF-4A5B-949F-EE1EF7C855C1}" srcOrd="1" destOrd="0" presId="urn:microsoft.com/office/officeart/2005/8/layout/target3"/>
    <dgm:cxn modelId="{6B749A9E-FF72-44AC-9D8C-B2414DAEB5B3}" type="presParOf" srcId="{72810D4F-F972-4137-ACE5-50CFC106A007}" destId="{73ED2931-BF06-477D-8F14-DF401DA41365}" srcOrd="2" destOrd="0" presId="urn:microsoft.com/office/officeart/2005/8/layout/target3"/>
    <dgm:cxn modelId="{538C7E82-9786-4DF2-88C3-80ECA62F72FE}" type="presParOf" srcId="{72810D4F-F972-4137-ACE5-50CFC106A007}" destId="{325F1CCF-ED4B-4D73-BB83-A5031DA21B7D}" srcOrd="3" destOrd="0" presId="urn:microsoft.com/office/officeart/2005/8/layout/target3"/>
    <dgm:cxn modelId="{3F5DF06D-D3A4-4128-9B6F-B95B31FD951C}" type="presParOf" srcId="{72810D4F-F972-4137-ACE5-50CFC106A007}" destId="{47B7982A-2ADC-44CC-BB37-CCC71A51EAA1}" srcOrd="4" destOrd="0" presId="urn:microsoft.com/office/officeart/2005/8/layout/target3"/>
    <dgm:cxn modelId="{0E885255-C69B-45DE-8289-EA2EDF47289A}" type="presParOf" srcId="{72810D4F-F972-4137-ACE5-50CFC106A007}" destId="{02A19061-8FB7-448E-B0FA-33A48F5585CD}" srcOrd="5" destOrd="0" presId="urn:microsoft.com/office/officeart/2005/8/layout/target3"/>
    <dgm:cxn modelId="{93078CCE-A010-4530-9D46-354CF0331B57}" type="presParOf" srcId="{72810D4F-F972-4137-ACE5-50CFC106A007}" destId="{81AEB25F-1E3D-4504-ACFE-E1987831BB9B}" srcOrd="6" destOrd="0" presId="urn:microsoft.com/office/officeart/2005/8/layout/target3"/>
    <dgm:cxn modelId="{BCEAF609-4E33-4F85-9782-97FC9C754883}" type="presParOf" srcId="{72810D4F-F972-4137-ACE5-50CFC106A007}" destId="{790F7B5C-1309-43BC-B28C-B6FAE00B2BEF}" srcOrd="7" destOrd="0" presId="urn:microsoft.com/office/officeart/2005/8/layout/target3"/>
    <dgm:cxn modelId="{81B33008-E7E2-4914-A39D-883D179F9F56}" type="presParOf" srcId="{72810D4F-F972-4137-ACE5-50CFC106A007}" destId="{D7AAF810-FFB2-4D10-874B-B87C972E6305}" srcOrd="8" destOrd="0" presId="urn:microsoft.com/office/officeart/2005/8/layout/target3"/>
    <dgm:cxn modelId="{8E70EA50-851C-4839-A9C2-8AA12E18A8BA}" type="presParOf" srcId="{72810D4F-F972-4137-ACE5-50CFC106A007}" destId="{4BDD2992-4F0B-4434-B96A-0C53A4B410EC}" srcOrd="9" destOrd="0" presId="urn:microsoft.com/office/officeart/2005/8/layout/target3"/>
    <dgm:cxn modelId="{D21C6FF5-C2F5-4DA1-80E5-111D9E2C2834}" type="presParOf" srcId="{72810D4F-F972-4137-ACE5-50CFC106A007}" destId="{A392C1E6-4FF0-4B70-AEC0-F55058A265D7}" srcOrd="10" destOrd="0" presId="urn:microsoft.com/office/officeart/2005/8/layout/target3"/>
    <dgm:cxn modelId="{ADFCA28E-163B-4B5A-B048-2C9DC906F280}" type="presParOf" srcId="{72810D4F-F972-4137-ACE5-50CFC106A007}" destId="{695D9881-3421-4721-9BF0-0900D6D1D8A6}" srcOrd="11" destOrd="0" presId="urn:microsoft.com/office/officeart/2005/8/layout/target3"/>
    <dgm:cxn modelId="{0913C5E8-37A6-4972-B3FF-FAC6D8522670}" type="presParOf" srcId="{72810D4F-F972-4137-ACE5-50CFC106A007}" destId="{76C8D7FE-4DE3-4CCF-9CAB-E8E9532E5271}" srcOrd="12" destOrd="0" presId="urn:microsoft.com/office/officeart/2005/8/layout/target3"/>
    <dgm:cxn modelId="{B05A3ACA-A38A-4F10-9810-A54F52808FBB}" type="presParOf" srcId="{72810D4F-F972-4137-ACE5-50CFC106A007}" destId="{A5CDE587-294C-4467-8773-851CFE63D62A}" srcOrd="13" destOrd="0" presId="urn:microsoft.com/office/officeart/2005/8/layout/target3"/>
    <dgm:cxn modelId="{6C3DEC41-CCFA-4EFA-818E-A560828610B4}" type="presParOf" srcId="{72810D4F-F972-4137-ACE5-50CFC106A007}" destId="{7C86215F-88AF-4AD1-8F8A-84903622570F}" srcOrd="14" destOrd="0" presId="urn:microsoft.com/office/officeart/2005/8/layout/target3"/>
    <dgm:cxn modelId="{73701FD4-C3D3-441D-B637-BCA00DAA0D82}" type="presParOf" srcId="{72810D4F-F972-4137-ACE5-50CFC106A007}" destId="{77452512-8629-4B5E-8FE1-F5AF5E6BE7EC}" srcOrd="15" destOrd="0" presId="urn:microsoft.com/office/officeart/2005/8/layout/target3"/>
    <dgm:cxn modelId="{88FD6821-435D-4F8D-9A6F-998227C36032}" type="presParOf" srcId="{72810D4F-F972-4137-ACE5-50CFC106A007}" destId="{0B7C1950-51EC-4D08-9F51-CC005F23AEA3}" srcOrd="16" destOrd="0" presId="urn:microsoft.com/office/officeart/2005/8/layout/target3"/>
    <dgm:cxn modelId="{6D36E347-AEAE-46DE-92CC-3BBC33D6AD7D}" type="presParOf" srcId="{72810D4F-F972-4137-ACE5-50CFC106A007}" destId="{E76D7B9C-1D59-46FB-9A24-624F37510E21}" srcOrd="17" destOrd="0" presId="urn:microsoft.com/office/officeart/2005/8/layout/target3"/>
    <dgm:cxn modelId="{1B377167-BEB5-4D3F-8231-E71C86E14F5D}" type="presParOf" srcId="{72810D4F-F972-4137-ACE5-50CFC106A007}" destId="{D8540D7F-EB42-42BA-A7A6-D917603660BB}" srcOrd="18" destOrd="0" presId="urn:microsoft.com/office/officeart/2005/8/layout/target3"/>
    <dgm:cxn modelId="{755CA2AA-3C81-47B5-9E67-6092D505300A}" type="presParOf" srcId="{72810D4F-F972-4137-ACE5-50CFC106A007}" destId="{53E15E58-4874-4717-96B7-239E572FB2B0}" srcOrd="19" destOrd="0" presId="urn:microsoft.com/office/officeart/2005/8/layout/target3"/>
    <dgm:cxn modelId="{58E0623F-FB28-47FE-B217-65F1ACD7C233}" type="presParOf" srcId="{72810D4F-F972-4137-ACE5-50CFC106A007}" destId="{0F2921C1-FCCA-4CB3-9661-715A0231CFBD}" srcOrd="20" destOrd="0" presId="urn:microsoft.com/office/officeart/2005/8/layout/target3"/>
    <dgm:cxn modelId="{CF39DD5C-99EA-42D8-A394-9281BA504EA3}" type="presParOf" srcId="{72810D4F-F972-4137-ACE5-50CFC106A007}" destId="{AD5AA6F0-FC24-46A9-8AB6-D8D26E0F872D}" srcOrd="21" destOrd="0" presId="urn:microsoft.com/office/officeart/2005/8/layout/target3"/>
    <dgm:cxn modelId="{525FE453-FF1A-4290-8028-617916DFB68B}" type="presParOf" srcId="{72810D4F-F972-4137-ACE5-50CFC106A007}" destId="{D9B2F133-83E4-4FE5-9589-817C2FAA1357}" srcOrd="22" destOrd="0" presId="urn:microsoft.com/office/officeart/2005/8/layout/target3"/>
    <dgm:cxn modelId="{66FAED56-1252-4395-B340-857BD30DF9F5}" type="presParOf" srcId="{72810D4F-F972-4137-ACE5-50CFC106A007}" destId="{36AA7673-6EE1-4242-9F98-DDF2E868816B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3FD819-3117-4363-B905-6AB9EF611108}" type="doc">
      <dgm:prSet loTypeId="urn:microsoft.com/office/officeart/2005/8/layout/targe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40135A-5888-4BDB-8030-EF7285C6342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endParaRPr lang="ru-RU" sz="1400" b="1" i="1" dirty="0" smtClean="0"/>
        </a:p>
        <a:p>
          <a:endParaRPr lang="ru-RU" sz="1400" b="1" i="1" dirty="0" smtClean="0"/>
        </a:p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Учить детей составлять короткие  ( 3 -4 предложения) рассказы-описания игрушек и картинок</a:t>
          </a:r>
          <a:endParaRPr lang="ru-RU" sz="1400" b="1" i="1" dirty="0" smtClean="0"/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/>
        </a:p>
      </dgm:t>
    </dgm:pt>
    <dgm:pt modelId="{354D2604-58A4-4AC1-8730-FE0F4AC22E75}" type="parTrans" cxnId="{314C90CC-402C-4134-9F91-8785F7F37057}">
      <dgm:prSet/>
      <dgm:spPr/>
      <dgm:t>
        <a:bodyPr/>
        <a:lstStyle/>
        <a:p>
          <a:endParaRPr lang="ru-RU"/>
        </a:p>
      </dgm:t>
    </dgm:pt>
    <dgm:pt modelId="{667DC6AE-6619-45D9-822D-2F511D4E4667}" type="sibTrans" cxnId="{314C90CC-402C-4134-9F91-8785F7F37057}">
      <dgm:prSet/>
      <dgm:spPr/>
      <dgm:t>
        <a:bodyPr/>
        <a:lstStyle/>
        <a:p>
          <a:endParaRPr lang="ru-RU"/>
        </a:p>
      </dgm:t>
    </dgm:pt>
    <dgm:pt modelId="{9E7E8457-D761-405E-BB9F-5ABA9DDD56F0}">
      <dgm:prSet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Совершенствовать диалогическую речь: участвовать в беседе </a:t>
          </a:r>
          <a:endParaRPr lang="ru-RU" sz="1400" b="1" i="1" dirty="0"/>
        </a:p>
      </dgm:t>
    </dgm:pt>
    <dgm:pt modelId="{AC0F7600-D76A-4664-B7AF-1321A30A7465}" type="parTrans" cxnId="{704E7D1D-393E-43A2-B971-D767D0743C96}">
      <dgm:prSet/>
      <dgm:spPr/>
      <dgm:t>
        <a:bodyPr/>
        <a:lstStyle/>
        <a:p>
          <a:endParaRPr lang="ru-RU"/>
        </a:p>
      </dgm:t>
    </dgm:pt>
    <dgm:pt modelId="{96C3DFCE-AA35-427C-AB43-90D3DC12BC7F}" type="sibTrans" cxnId="{704E7D1D-393E-43A2-B971-D767D0743C96}">
      <dgm:prSet/>
      <dgm:spPr/>
      <dgm:t>
        <a:bodyPr/>
        <a:lstStyle/>
        <a:p>
          <a:endParaRPr lang="ru-RU"/>
        </a:p>
      </dgm:t>
    </dgm:pt>
    <dgm:pt modelId="{B0F1D785-0A31-43A1-B31C-A45370BA4FD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Слушать и понимать заданный вопрос; Уметь задавать вопросы</a:t>
          </a:r>
          <a:endParaRPr lang="ru-RU" sz="1400" b="1" i="1" dirty="0"/>
        </a:p>
      </dgm:t>
    </dgm:pt>
    <dgm:pt modelId="{CB95CD0D-F5BF-4B24-A32C-C937C55F6FEE}" type="parTrans" cxnId="{61974E45-EF4F-4673-B520-D60789772A8F}">
      <dgm:prSet/>
      <dgm:spPr/>
      <dgm:t>
        <a:bodyPr/>
        <a:lstStyle/>
        <a:p>
          <a:endParaRPr lang="ru-RU"/>
        </a:p>
      </dgm:t>
    </dgm:pt>
    <dgm:pt modelId="{AE8C1256-227D-4DE6-8F3A-D550C93FAA3B}" type="sibTrans" cxnId="{61974E45-EF4F-4673-B520-D60789772A8F}">
      <dgm:prSet/>
      <dgm:spPr/>
      <dgm:t>
        <a:bodyPr/>
        <a:lstStyle/>
        <a:p>
          <a:endParaRPr lang="ru-RU"/>
        </a:p>
      </dgm:t>
    </dgm:pt>
    <dgm:pt modelId="{C05B1B69-E50F-4C82-A78E-142249238D9B}">
      <dgm:prSet custT="1"/>
      <dgm:spPr/>
      <dgm:t>
        <a:bodyPr/>
        <a:lstStyle/>
        <a:p>
          <a:endParaRPr lang="ru-RU" sz="1400" b="1" i="1" dirty="0" smtClean="0"/>
        </a:p>
        <a:p>
          <a:r>
            <a:rPr lang="ru-RU" sz="1400" b="1" i="1" smtClean="0"/>
            <a:t>Развивать монологической речи</a:t>
          </a:r>
          <a:endParaRPr lang="ru-RU" sz="1400" b="1" i="1" dirty="0"/>
        </a:p>
      </dgm:t>
    </dgm:pt>
    <dgm:pt modelId="{E2E9E320-31F5-4EF9-9574-3E602A52C821}" type="parTrans" cxnId="{FCA6DEB4-116B-458E-8CDF-08D865B98531}">
      <dgm:prSet/>
      <dgm:spPr/>
      <dgm:t>
        <a:bodyPr/>
        <a:lstStyle/>
        <a:p>
          <a:endParaRPr lang="ru-RU"/>
        </a:p>
      </dgm:t>
    </dgm:pt>
    <dgm:pt modelId="{D0DED841-B445-4505-8119-BBA4E2EE12F3}" type="sibTrans" cxnId="{FCA6DEB4-116B-458E-8CDF-08D865B98531}">
      <dgm:prSet/>
      <dgm:spPr/>
      <dgm:t>
        <a:bodyPr/>
        <a:lstStyle/>
        <a:p>
          <a:endParaRPr lang="ru-RU"/>
        </a:p>
      </dgm:t>
    </dgm:pt>
    <dgm:pt modelId="{0A327620-D940-4DA7-8F93-B7B977940A1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Учить составлять высказывания повествовательного типа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dirty="0" smtClean="0"/>
        </a:p>
      </dgm:t>
    </dgm:pt>
    <dgm:pt modelId="{E857254C-FA34-4381-B469-2A91940E0D88}" type="parTrans" cxnId="{78CCDF59-F0B5-4B82-AFCA-6E94ED67B7D7}">
      <dgm:prSet/>
      <dgm:spPr/>
      <dgm:t>
        <a:bodyPr/>
        <a:lstStyle/>
        <a:p>
          <a:endParaRPr lang="ru-RU"/>
        </a:p>
      </dgm:t>
    </dgm:pt>
    <dgm:pt modelId="{D7FACBE3-E5B2-42D4-9509-A16EE9EA3E55}" type="sibTrans" cxnId="{78CCDF59-F0B5-4B82-AFCA-6E94ED67B7D7}">
      <dgm:prSet/>
      <dgm:spPr/>
      <dgm:t>
        <a:bodyPr/>
        <a:lstStyle/>
        <a:p>
          <a:endParaRPr lang="ru-RU"/>
        </a:p>
      </dgm:t>
    </dgm:pt>
    <dgm:pt modelId="{17C47921-8781-45A9-9B26-1E27BFA69991}">
      <dgm:prSet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Учить пересказывать отрывки из сказок</a:t>
          </a:r>
          <a:endParaRPr lang="ru-RU" sz="1400" b="1" i="1" dirty="0" smtClean="0"/>
        </a:p>
      </dgm:t>
    </dgm:pt>
    <dgm:pt modelId="{0DE13368-D9F6-4F84-A87B-5C4BE4113C31}" type="parTrans" cxnId="{F002F58E-665C-4C96-8F05-5869EF6CECBE}">
      <dgm:prSet/>
      <dgm:spPr/>
      <dgm:t>
        <a:bodyPr/>
        <a:lstStyle/>
        <a:p>
          <a:endParaRPr lang="ru-RU"/>
        </a:p>
      </dgm:t>
    </dgm:pt>
    <dgm:pt modelId="{25C678B0-3392-4AF6-A372-E045515A25CD}" type="sibTrans" cxnId="{F002F58E-665C-4C96-8F05-5869EF6CECBE}">
      <dgm:prSet/>
      <dgm:spPr/>
      <dgm:t>
        <a:bodyPr/>
        <a:lstStyle/>
        <a:p>
          <a:endParaRPr lang="ru-RU"/>
        </a:p>
      </dgm:t>
    </dgm:pt>
    <dgm:pt modelId="{CB6AB570-827C-470C-AB93-03957DF45F0B}">
      <dgm:prSet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Развивать словотворчество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95DEE6CB-36E8-44D8-BE82-A4C37214CCFE}" type="parTrans" cxnId="{CEEDEA2E-1029-4310-BE54-D0130705E7DE}">
      <dgm:prSet/>
      <dgm:spPr/>
      <dgm:t>
        <a:bodyPr/>
        <a:lstStyle/>
        <a:p>
          <a:endParaRPr lang="ru-RU"/>
        </a:p>
      </dgm:t>
    </dgm:pt>
    <dgm:pt modelId="{3BA5A5AD-72D8-415B-9A51-377160305178}" type="sibTrans" cxnId="{CEEDEA2E-1029-4310-BE54-D0130705E7DE}">
      <dgm:prSet/>
      <dgm:spPr/>
      <dgm:t>
        <a:bodyPr/>
        <a:lstStyle/>
        <a:p>
          <a:endParaRPr lang="ru-RU"/>
        </a:p>
      </dgm:t>
    </dgm:pt>
    <dgm:pt modelId="{72810D4F-F972-4137-ACE5-50CFC106A007}" type="pres">
      <dgm:prSet presAssocID="{9A3FD819-3117-4363-B905-6AB9EF61110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186ADA-0DF9-404B-B96F-36A626ACBC6E}" type="pres">
      <dgm:prSet presAssocID="{0540135A-5888-4BDB-8030-EF7285C63426}" presName="circle1" presStyleLbl="node1" presStyleIdx="0" presStyleCnt="7" custScaleX="142524"/>
      <dgm:spPr>
        <a:solidFill>
          <a:srgbClr val="0000FF"/>
        </a:solidFill>
      </dgm:spPr>
      <dgm:t>
        <a:bodyPr/>
        <a:lstStyle/>
        <a:p>
          <a:endParaRPr lang="ru-RU"/>
        </a:p>
      </dgm:t>
    </dgm:pt>
    <dgm:pt modelId="{301CFDB5-61DF-4A5B-949F-EE1EF7C855C1}" type="pres">
      <dgm:prSet presAssocID="{0540135A-5888-4BDB-8030-EF7285C63426}" presName="space" presStyleCnt="0"/>
      <dgm:spPr/>
      <dgm:t>
        <a:bodyPr/>
        <a:lstStyle/>
        <a:p>
          <a:endParaRPr lang="ru-RU"/>
        </a:p>
      </dgm:t>
    </dgm:pt>
    <dgm:pt modelId="{73ED2931-BF06-477D-8F14-DF401DA41365}" type="pres">
      <dgm:prSet presAssocID="{0540135A-5888-4BDB-8030-EF7285C63426}" presName="rect1" presStyleLbl="alignAcc1" presStyleIdx="0" presStyleCnt="7" custScaleX="100000" custScaleY="100000" custLinFactNeighborX="-326"/>
      <dgm:spPr/>
      <dgm:t>
        <a:bodyPr/>
        <a:lstStyle/>
        <a:p>
          <a:endParaRPr lang="ru-RU"/>
        </a:p>
      </dgm:t>
    </dgm:pt>
    <dgm:pt modelId="{325F1CCF-ED4B-4D73-BB83-A5031DA21B7D}" type="pres">
      <dgm:prSet presAssocID="{C05B1B69-E50F-4C82-A78E-142249238D9B}" presName="vertSpace2" presStyleLbl="node1" presStyleIdx="0" presStyleCnt="7"/>
      <dgm:spPr/>
      <dgm:t>
        <a:bodyPr/>
        <a:lstStyle/>
        <a:p>
          <a:endParaRPr lang="ru-RU"/>
        </a:p>
      </dgm:t>
    </dgm:pt>
    <dgm:pt modelId="{47B7982A-2ADC-44CC-BB37-CCC71A51EAA1}" type="pres">
      <dgm:prSet presAssocID="{C05B1B69-E50F-4C82-A78E-142249238D9B}" presName="circle2" presStyleLbl="node1" presStyleIdx="1" presStyleCnt="7"/>
      <dgm:spPr>
        <a:solidFill>
          <a:srgbClr val="8DB8EB"/>
        </a:solidFill>
      </dgm:spPr>
      <dgm:t>
        <a:bodyPr/>
        <a:lstStyle/>
        <a:p>
          <a:endParaRPr lang="ru-RU"/>
        </a:p>
      </dgm:t>
    </dgm:pt>
    <dgm:pt modelId="{02A19061-8FB7-448E-B0FA-33A48F5585CD}" type="pres">
      <dgm:prSet presAssocID="{C05B1B69-E50F-4C82-A78E-142249238D9B}" presName="rect2" presStyleLbl="alignAcc1" presStyleIdx="1" presStyleCnt="7" custScaleY="27789" custLinFactNeighborX="1164" custLinFactNeighborY="22377"/>
      <dgm:spPr/>
      <dgm:t>
        <a:bodyPr/>
        <a:lstStyle/>
        <a:p>
          <a:endParaRPr lang="ru-RU"/>
        </a:p>
      </dgm:t>
    </dgm:pt>
    <dgm:pt modelId="{81AEB25F-1E3D-4504-ACFE-E1987831BB9B}" type="pres">
      <dgm:prSet presAssocID="{0A327620-D940-4DA7-8F93-B7B977940A18}" presName="vertSpace3" presStyleLbl="node1" presStyleIdx="1" presStyleCnt="7"/>
      <dgm:spPr/>
      <dgm:t>
        <a:bodyPr/>
        <a:lstStyle/>
        <a:p>
          <a:endParaRPr lang="ru-RU"/>
        </a:p>
      </dgm:t>
    </dgm:pt>
    <dgm:pt modelId="{790F7B5C-1309-43BC-B28C-B6FAE00B2BEF}" type="pres">
      <dgm:prSet presAssocID="{0A327620-D940-4DA7-8F93-B7B977940A18}" presName="circle3" presStyleLbl="node1" presStyleIdx="2" presStyleCnt="7"/>
      <dgm:spPr/>
      <dgm:t>
        <a:bodyPr/>
        <a:lstStyle/>
        <a:p>
          <a:endParaRPr lang="ru-RU"/>
        </a:p>
      </dgm:t>
    </dgm:pt>
    <dgm:pt modelId="{D7AAF810-FFB2-4D10-874B-B87C972E6305}" type="pres">
      <dgm:prSet presAssocID="{0A327620-D940-4DA7-8F93-B7B977940A18}" presName="rect3" presStyleLbl="alignAcc1" presStyleIdx="2" presStyleCnt="7" custScaleY="92767"/>
      <dgm:spPr/>
      <dgm:t>
        <a:bodyPr/>
        <a:lstStyle/>
        <a:p>
          <a:endParaRPr lang="ru-RU"/>
        </a:p>
      </dgm:t>
    </dgm:pt>
    <dgm:pt modelId="{4BDD2992-4F0B-4434-B96A-0C53A4B410EC}" type="pres">
      <dgm:prSet presAssocID="{17C47921-8781-45A9-9B26-1E27BFA69991}" presName="vertSpace4" presStyleLbl="node1" presStyleIdx="2" presStyleCnt="7"/>
      <dgm:spPr/>
      <dgm:t>
        <a:bodyPr/>
        <a:lstStyle/>
        <a:p>
          <a:endParaRPr lang="ru-RU"/>
        </a:p>
      </dgm:t>
    </dgm:pt>
    <dgm:pt modelId="{A392C1E6-4FF0-4B70-AEC0-F55058A265D7}" type="pres">
      <dgm:prSet presAssocID="{17C47921-8781-45A9-9B26-1E27BFA69991}" presName="circle4" presStyleLbl="node1" presStyleIdx="3" presStyleCnt="7"/>
      <dgm:spPr>
        <a:solidFill>
          <a:srgbClr val="00FFFF"/>
        </a:solidFill>
      </dgm:spPr>
      <dgm:t>
        <a:bodyPr/>
        <a:lstStyle/>
        <a:p>
          <a:endParaRPr lang="ru-RU"/>
        </a:p>
      </dgm:t>
    </dgm:pt>
    <dgm:pt modelId="{695D9881-3421-4721-9BF0-0900D6D1D8A6}" type="pres">
      <dgm:prSet presAssocID="{17C47921-8781-45A9-9B26-1E27BFA69991}" presName="rect4" presStyleLbl="alignAcc1" presStyleIdx="3" presStyleCnt="7"/>
      <dgm:spPr/>
      <dgm:t>
        <a:bodyPr/>
        <a:lstStyle/>
        <a:p>
          <a:endParaRPr lang="ru-RU"/>
        </a:p>
      </dgm:t>
    </dgm:pt>
    <dgm:pt modelId="{76C8D7FE-4DE3-4CCF-9CAB-E8E9532E5271}" type="pres">
      <dgm:prSet presAssocID="{9E7E8457-D761-405E-BB9F-5ABA9DDD56F0}" presName="vertSpace5" presStyleLbl="node1" presStyleIdx="3" presStyleCnt="7"/>
      <dgm:spPr/>
      <dgm:t>
        <a:bodyPr/>
        <a:lstStyle/>
        <a:p>
          <a:endParaRPr lang="ru-RU"/>
        </a:p>
      </dgm:t>
    </dgm:pt>
    <dgm:pt modelId="{A5CDE587-294C-4467-8773-851CFE63D62A}" type="pres">
      <dgm:prSet presAssocID="{9E7E8457-D761-405E-BB9F-5ABA9DDD56F0}" presName="circle5" presStyleLbl="node1" presStyleIdx="4" presStyleCnt="7"/>
      <dgm:spPr/>
      <dgm:t>
        <a:bodyPr/>
        <a:lstStyle/>
        <a:p>
          <a:endParaRPr lang="ru-RU"/>
        </a:p>
      </dgm:t>
    </dgm:pt>
    <dgm:pt modelId="{7C86215F-88AF-4AD1-8F8A-84903622570F}" type="pres">
      <dgm:prSet presAssocID="{9E7E8457-D761-405E-BB9F-5ABA9DDD56F0}" presName="rect5" presStyleLbl="alignAcc1" presStyleIdx="4" presStyleCnt="7" custScaleY="114627"/>
      <dgm:spPr/>
      <dgm:t>
        <a:bodyPr/>
        <a:lstStyle/>
        <a:p>
          <a:endParaRPr lang="ru-RU"/>
        </a:p>
      </dgm:t>
    </dgm:pt>
    <dgm:pt modelId="{D8774957-990C-4447-9FFB-DC57DDEDD034}" type="pres">
      <dgm:prSet presAssocID="{CB6AB570-827C-470C-AB93-03957DF45F0B}" presName="vertSpace6" presStyleLbl="node1" presStyleIdx="4" presStyleCnt="7"/>
      <dgm:spPr/>
    </dgm:pt>
    <dgm:pt modelId="{F77F6930-AC7A-4AFA-A9C6-6EBEBEA6477F}" type="pres">
      <dgm:prSet presAssocID="{CB6AB570-827C-470C-AB93-03957DF45F0B}" presName="circle6" presStyleLbl="node1" presStyleIdx="5" presStyleCnt="7"/>
      <dgm:spPr/>
    </dgm:pt>
    <dgm:pt modelId="{40EBFC5A-F9E5-4F09-802F-4AFAE0E64D7E}" type="pres">
      <dgm:prSet presAssocID="{CB6AB570-827C-470C-AB93-03957DF45F0B}" presName="rect6" presStyleLbl="alignAcc1" presStyleIdx="5" presStyleCnt="7"/>
      <dgm:spPr/>
      <dgm:t>
        <a:bodyPr/>
        <a:lstStyle/>
        <a:p>
          <a:endParaRPr lang="ru-RU"/>
        </a:p>
      </dgm:t>
    </dgm:pt>
    <dgm:pt modelId="{0F875477-98E6-4308-B2BF-77D51BCFF328}" type="pres">
      <dgm:prSet presAssocID="{B0F1D785-0A31-43A1-B31C-A45370BA4FD1}" presName="vertSpace7" presStyleLbl="node1" presStyleIdx="5" presStyleCnt="7"/>
      <dgm:spPr/>
      <dgm:t>
        <a:bodyPr/>
        <a:lstStyle/>
        <a:p>
          <a:endParaRPr lang="ru-RU"/>
        </a:p>
      </dgm:t>
    </dgm:pt>
    <dgm:pt modelId="{70B412A9-5721-4B3E-B0FE-EA7CC5271D8D}" type="pres">
      <dgm:prSet presAssocID="{B0F1D785-0A31-43A1-B31C-A45370BA4FD1}" presName="circle7" presStyleLbl="node1" presStyleIdx="6" presStyleCnt="7"/>
      <dgm:spPr>
        <a:solidFill>
          <a:srgbClr val="6600CC"/>
        </a:solidFill>
      </dgm:spPr>
      <dgm:t>
        <a:bodyPr/>
        <a:lstStyle/>
        <a:p>
          <a:endParaRPr lang="ru-RU"/>
        </a:p>
      </dgm:t>
    </dgm:pt>
    <dgm:pt modelId="{F389C343-18A2-4167-BAE0-8818C9948BA8}" type="pres">
      <dgm:prSet presAssocID="{B0F1D785-0A31-43A1-B31C-A45370BA4FD1}" presName="rect7" presStyleLbl="alignAcc1" presStyleIdx="6" presStyleCnt="7" custScaleX="100306" custScaleY="131849"/>
      <dgm:spPr/>
      <dgm:t>
        <a:bodyPr/>
        <a:lstStyle/>
        <a:p>
          <a:endParaRPr lang="ru-RU"/>
        </a:p>
      </dgm:t>
    </dgm:pt>
    <dgm:pt modelId="{D8540D7F-EB42-42BA-A7A6-D917603660BB}" type="pres">
      <dgm:prSet presAssocID="{0540135A-5888-4BDB-8030-EF7285C63426}" presName="rect1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15E58-4874-4717-96B7-239E572FB2B0}" type="pres">
      <dgm:prSet presAssocID="{C05B1B69-E50F-4C82-A78E-142249238D9B}" presName="rect2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921C1-FCCA-4CB3-9661-715A0231CFBD}" type="pres">
      <dgm:prSet presAssocID="{0A327620-D940-4DA7-8F93-B7B977940A18}" presName="rect3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5AA6F0-FC24-46A9-8AB6-D8D26E0F872D}" type="pres">
      <dgm:prSet presAssocID="{17C47921-8781-45A9-9B26-1E27BFA69991}" presName="rect4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2F133-83E4-4FE5-9589-817C2FAA1357}" type="pres">
      <dgm:prSet presAssocID="{9E7E8457-D761-405E-BB9F-5ABA9DDD56F0}" presName="rect5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DA804-09F8-4F34-B957-88C4C9EA23B0}" type="pres">
      <dgm:prSet presAssocID="{CB6AB570-827C-470C-AB93-03957DF45F0B}" presName="rect6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9501B-082A-4333-ACC7-F40C92E56BDD}" type="pres">
      <dgm:prSet presAssocID="{B0F1D785-0A31-43A1-B31C-A45370BA4FD1}" presName="rect7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4E7D1D-393E-43A2-B971-D767D0743C96}" srcId="{9A3FD819-3117-4363-B905-6AB9EF611108}" destId="{9E7E8457-D761-405E-BB9F-5ABA9DDD56F0}" srcOrd="4" destOrd="0" parTransId="{AC0F7600-D76A-4664-B7AF-1321A30A7465}" sibTransId="{96C3DFCE-AA35-427C-AB43-90D3DC12BC7F}"/>
    <dgm:cxn modelId="{E70AE8C4-55F2-4030-8DA6-6BCAB9AE3723}" type="presOf" srcId="{0A327620-D940-4DA7-8F93-B7B977940A18}" destId="{D7AAF810-FFB2-4D10-874B-B87C972E6305}" srcOrd="0" destOrd="0" presId="urn:microsoft.com/office/officeart/2005/8/layout/target3"/>
    <dgm:cxn modelId="{CFEF9765-8A28-4310-96CA-621A6BC8C5A6}" type="presOf" srcId="{0A327620-D940-4DA7-8F93-B7B977940A18}" destId="{0F2921C1-FCCA-4CB3-9661-715A0231CFBD}" srcOrd="1" destOrd="0" presId="urn:microsoft.com/office/officeart/2005/8/layout/target3"/>
    <dgm:cxn modelId="{46EAD9A4-27FB-4706-BAFF-F0693F4C355C}" type="presOf" srcId="{CB6AB570-827C-470C-AB93-03957DF45F0B}" destId="{40EBFC5A-F9E5-4F09-802F-4AFAE0E64D7E}" srcOrd="0" destOrd="0" presId="urn:microsoft.com/office/officeart/2005/8/layout/target3"/>
    <dgm:cxn modelId="{0B80F834-A65A-4968-949E-3AE53A7ABC13}" type="presOf" srcId="{B0F1D785-0A31-43A1-B31C-A45370BA4FD1}" destId="{F389C343-18A2-4167-BAE0-8818C9948BA8}" srcOrd="0" destOrd="0" presId="urn:microsoft.com/office/officeart/2005/8/layout/target3"/>
    <dgm:cxn modelId="{F002F58E-665C-4C96-8F05-5869EF6CECBE}" srcId="{9A3FD819-3117-4363-B905-6AB9EF611108}" destId="{17C47921-8781-45A9-9B26-1E27BFA69991}" srcOrd="3" destOrd="0" parTransId="{0DE13368-D9F6-4F84-A87B-5C4BE4113C31}" sibTransId="{25C678B0-3392-4AF6-A372-E045515A25CD}"/>
    <dgm:cxn modelId="{49690D1B-DAFB-45D6-A20C-1E51A634A62A}" type="presOf" srcId="{C05B1B69-E50F-4C82-A78E-142249238D9B}" destId="{53E15E58-4874-4717-96B7-239E572FB2B0}" srcOrd="1" destOrd="0" presId="urn:microsoft.com/office/officeart/2005/8/layout/target3"/>
    <dgm:cxn modelId="{CEEDEA2E-1029-4310-BE54-D0130705E7DE}" srcId="{9A3FD819-3117-4363-B905-6AB9EF611108}" destId="{CB6AB570-827C-470C-AB93-03957DF45F0B}" srcOrd="5" destOrd="0" parTransId="{95DEE6CB-36E8-44D8-BE82-A4C37214CCFE}" sibTransId="{3BA5A5AD-72D8-415B-9A51-377160305178}"/>
    <dgm:cxn modelId="{18DB99F3-9F32-47AE-8A0D-35DDD3C31987}" type="presOf" srcId="{17C47921-8781-45A9-9B26-1E27BFA69991}" destId="{695D9881-3421-4721-9BF0-0900D6D1D8A6}" srcOrd="0" destOrd="0" presId="urn:microsoft.com/office/officeart/2005/8/layout/target3"/>
    <dgm:cxn modelId="{8BDAA46D-F068-42C1-9D4F-159833BCEE77}" type="presOf" srcId="{9E7E8457-D761-405E-BB9F-5ABA9DDD56F0}" destId="{D9B2F133-83E4-4FE5-9589-817C2FAA1357}" srcOrd="1" destOrd="0" presId="urn:microsoft.com/office/officeart/2005/8/layout/target3"/>
    <dgm:cxn modelId="{61974E45-EF4F-4673-B520-D60789772A8F}" srcId="{9A3FD819-3117-4363-B905-6AB9EF611108}" destId="{B0F1D785-0A31-43A1-B31C-A45370BA4FD1}" srcOrd="6" destOrd="0" parTransId="{CB95CD0D-F5BF-4B24-A32C-C937C55F6FEE}" sibTransId="{AE8C1256-227D-4DE6-8F3A-D550C93FAA3B}"/>
    <dgm:cxn modelId="{94FC46BB-7275-4F44-A9AD-573FD0A40665}" type="presOf" srcId="{9A3FD819-3117-4363-B905-6AB9EF611108}" destId="{72810D4F-F972-4137-ACE5-50CFC106A007}" srcOrd="0" destOrd="0" presId="urn:microsoft.com/office/officeart/2005/8/layout/target3"/>
    <dgm:cxn modelId="{FCA6DEB4-116B-458E-8CDF-08D865B98531}" srcId="{9A3FD819-3117-4363-B905-6AB9EF611108}" destId="{C05B1B69-E50F-4C82-A78E-142249238D9B}" srcOrd="1" destOrd="0" parTransId="{E2E9E320-31F5-4EF9-9574-3E602A52C821}" sibTransId="{D0DED841-B445-4505-8119-BBA4E2EE12F3}"/>
    <dgm:cxn modelId="{07E3212F-B25F-4A04-B29D-B2784F8A8CA6}" type="presOf" srcId="{0540135A-5888-4BDB-8030-EF7285C63426}" destId="{D8540D7F-EB42-42BA-A7A6-D917603660BB}" srcOrd="1" destOrd="0" presId="urn:microsoft.com/office/officeart/2005/8/layout/target3"/>
    <dgm:cxn modelId="{6872F10F-2057-413C-B8EE-F24BFF9255A1}" type="presOf" srcId="{CB6AB570-827C-470C-AB93-03957DF45F0B}" destId="{745DA804-09F8-4F34-B957-88C4C9EA23B0}" srcOrd="1" destOrd="0" presId="urn:microsoft.com/office/officeart/2005/8/layout/target3"/>
    <dgm:cxn modelId="{78CCDF59-F0B5-4B82-AFCA-6E94ED67B7D7}" srcId="{9A3FD819-3117-4363-B905-6AB9EF611108}" destId="{0A327620-D940-4DA7-8F93-B7B977940A18}" srcOrd="2" destOrd="0" parTransId="{E857254C-FA34-4381-B469-2A91940E0D88}" sibTransId="{D7FACBE3-E5B2-42D4-9509-A16EE9EA3E55}"/>
    <dgm:cxn modelId="{EBDDDB90-A563-43E9-B1A1-44CB6A52AC92}" type="presOf" srcId="{C05B1B69-E50F-4C82-A78E-142249238D9B}" destId="{02A19061-8FB7-448E-B0FA-33A48F5585CD}" srcOrd="0" destOrd="0" presId="urn:microsoft.com/office/officeart/2005/8/layout/target3"/>
    <dgm:cxn modelId="{E1C2D6D6-5AB5-4C89-8C35-BD00951516E4}" type="presOf" srcId="{0540135A-5888-4BDB-8030-EF7285C63426}" destId="{73ED2931-BF06-477D-8F14-DF401DA41365}" srcOrd="0" destOrd="0" presId="urn:microsoft.com/office/officeart/2005/8/layout/target3"/>
    <dgm:cxn modelId="{314C90CC-402C-4134-9F91-8785F7F37057}" srcId="{9A3FD819-3117-4363-B905-6AB9EF611108}" destId="{0540135A-5888-4BDB-8030-EF7285C63426}" srcOrd="0" destOrd="0" parTransId="{354D2604-58A4-4AC1-8730-FE0F4AC22E75}" sibTransId="{667DC6AE-6619-45D9-822D-2F511D4E4667}"/>
    <dgm:cxn modelId="{65669ACC-ED47-46D9-887A-16A87E41A64F}" type="presOf" srcId="{17C47921-8781-45A9-9B26-1E27BFA69991}" destId="{AD5AA6F0-FC24-46A9-8AB6-D8D26E0F872D}" srcOrd="1" destOrd="0" presId="urn:microsoft.com/office/officeart/2005/8/layout/target3"/>
    <dgm:cxn modelId="{7CA3CB5E-0669-40F6-8705-4725F7553B30}" type="presOf" srcId="{B0F1D785-0A31-43A1-B31C-A45370BA4FD1}" destId="{1419501B-082A-4333-ACC7-F40C92E56BDD}" srcOrd="1" destOrd="0" presId="urn:microsoft.com/office/officeart/2005/8/layout/target3"/>
    <dgm:cxn modelId="{D9333B58-9BE6-44DF-BD98-CDAE3C5FDA9A}" type="presOf" srcId="{9E7E8457-D761-405E-BB9F-5ABA9DDD56F0}" destId="{7C86215F-88AF-4AD1-8F8A-84903622570F}" srcOrd="0" destOrd="0" presId="urn:microsoft.com/office/officeart/2005/8/layout/target3"/>
    <dgm:cxn modelId="{001B0A80-8B95-4EF3-B91F-17624CD54003}" type="presParOf" srcId="{72810D4F-F972-4137-ACE5-50CFC106A007}" destId="{D9186ADA-0DF9-404B-B96F-36A626ACBC6E}" srcOrd="0" destOrd="0" presId="urn:microsoft.com/office/officeart/2005/8/layout/target3"/>
    <dgm:cxn modelId="{71430B03-B8B3-4A8C-96D4-76A0F3FED7D0}" type="presParOf" srcId="{72810D4F-F972-4137-ACE5-50CFC106A007}" destId="{301CFDB5-61DF-4A5B-949F-EE1EF7C855C1}" srcOrd="1" destOrd="0" presId="urn:microsoft.com/office/officeart/2005/8/layout/target3"/>
    <dgm:cxn modelId="{A27EA475-2AB3-4D87-B0F1-D34ADE36F939}" type="presParOf" srcId="{72810D4F-F972-4137-ACE5-50CFC106A007}" destId="{73ED2931-BF06-477D-8F14-DF401DA41365}" srcOrd="2" destOrd="0" presId="urn:microsoft.com/office/officeart/2005/8/layout/target3"/>
    <dgm:cxn modelId="{6B927E1C-0A3D-46D8-8B8D-06AC4E593FF2}" type="presParOf" srcId="{72810D4F-F972-4137-ACE5-50CFC106A007}" destId="{325F1CCF-ED4B-4D73-BB83-A5031DA21B7D}" srcOrd="3" destOrd="0" presId="urn:microsoft.com/office/officeart/2005/8/layout/target3"/>
    <dgm:cxn modelId="{0A1A4985-C757-4C72-B070-5B59054261F5}" type="presParOf" srcId="{72810D4F-F972-4137-ACE5-50CFC106A007}" destId="{47B7982A-2ADC-44CC-BB37-CCC71A51EAA1}" srcOrd="4" destOrd="0" presId="urn:microsoft.com/office/officeart/2005/8/layout/target3"/>
    <dgm:cxn modelId="{53E3EE4B-9BF2-4E59-8F03-6BA230DC2499}" type="presParOf" srcId="{72810D4F-F972-4137-ACE5-50CFC106A007}" destId="{02A19061-8FB7-448E-B0FA-33A48F5585CD}" srcOrd="5" destOrd="0" presId="urn:microsoft.com/office/officeart/2005/8/layout/target3"/>
    <dgm:cxn modelId="{B194B376-7EB7-461D-BFB4-137CECB2F5C0}" type="presParOf" srcId="{72810D4F-F972-4137-ACE5-50CFC106A007}" destId="{81AEB25F-1E3D-4504-ACFE-E1987831BB9B}" srcOrd="6" destOrd="0" presId="urn:microsoft.com/office/officeart/2005/8/layout/target3"/>
    <dgm:cxn modelId="{C7EFBB0E-BF06-41F7-9033-71108BB3964F}" type="presParOf" srcId="{72810D4F-F972-4137-ACE5-50CFC106A007}" destId="{790F7B5C-1309-43BC-B28C-B6FAE00B2BEF}" srcOrd="7" destOrd="0" presId="urn:microsoft.com/office/officeart/2005/8/layout/target3"/>
    <dgm:cxn modelId="{86B29C13-1547-40AD-8D09-77A86BB994F4}" type="presParOf" srcId="{72810D4F-F972-4137-ACE5-50CFC106A007}" destId="{D7AAF810-FFB2-4D10-874B-B87C972E6305}" srcOrd="8" destOrd="0" presId="urn:microsoft.com/office/officeart/2005/8/layout/target3"/>
    <dgm:cxn modelId="{7D6C3ECB-9A91-49BB-AF63-D7A0B05DDE41}" type="presParOf" srcId="{72810D4F-F972-4137-ACE5-50CFC106A007}" destId="{4BDD2992-4F0B-4434-B96A-0C53A4B410EC}" srcOrd="9" destOrd="0" presId="urn:microsoft.com/office/officeart/2005/8/layout/target3"/>
    <dgm:cxn modelId="{EA37DFF6-5C03-403E-988D-4BAD16740B0B}" type="presParOf" srcId="{72810D4F-F972-4137-ACE5-50CFC106A007}" destId="{A392C1E6-4FF0-4B70-AEC0-F55058A265D7}" srcOrd="10" destOrd="0" presId="urn:microsoft.com/office/officeart/2005/8/layout/target3"/>
    <dgm:cxn modelId="{A904A86E-CDAE-4D86-93C1-499347484E9C}" type="presParOf" srcId="{72810D4F-F972-4137-ACE5-50CFC106A007}" destId="{695D9881-3421-4721-9BF0-0900D6D1D8A6}" srcOrd="11" destOrd="0" presId="urn:microsoft.com/office/officeart/2005/8/layout/target3"/>
    <dgm:cxn modelId="{C24058DA-900E-44C5-A0AD-6AAF6AD59450}" type="presParOf" srcId="{72810D4F-F972-4137-ACE5-50CFC106A007}" destId="{76C8D7FE-4DE3-4CCF-9CAB-E8E9532E5271}" srcOrd="12" destOrd="0" presId="urn:microsoft.com/office/officeart/2005/8/layout/target3"/>
    <dgm:cxn modelId="{588F0260-C9C6-4060-AEAC-69C773482276}" type="presParOf" srcId="{72810D4F-F972-4137-ACE5-50CFC106A007}" destId="{A5CDE587-294C-4467-8773-851CFE63D62A}" srcOrd="13" destOrd="0" presId="urn:microsoft.com/office/officeart/2005/8/layout/target3"/>
    <dgm:cxn modelId="{9681260D-9C1F-4453-825F-15E5FCBE33CA}" type="presParOf" srcId="{72810D4F-F972-4137-ACE5-50CFC106A007}" destId="{7C86215F-88AF-4AD1-8F8A-84903622570F}" srcOrd="14" destOrd="0" presId="urn:microsoft.com/office/officeart/2005/8/layout/target3"/>
    <dgm:cxn modelId="{AFCD1732-B227-443B-94D2-CFA6A21EB3BC}" type="presParOf" srcId="{72810D4F-F972-4137-ACE5-50CFC106A007}" destId="{D8774957-990C-4447-9FFB-DC57DDEDD034}" srcOrd="15" destOrd="0" presId="urn:microsoft.com/office/officeart/2005/8/layout/target3"/>
    <dgm:cxn modelId="{C984B4E3-75EB-4C35-B8DD-4A453032589C}" type="presParOf" srcId="{72810D4F-F972-4137-ACE5-50CFC106A007}" destId="{F77F6930-AC7A-4AFA-A9C6-6EBEBEA6477F}" srcOrd="16" destOrd="0" presId="urn:microsoft.com/office/officeart/2005/8/layout/target3"/>
    <dgm:cxn modelId="{C6D034DC-CF42-4030-BA47-18A5EFC0D862}" type="presParOf" srcId="{72810D4F-F972-4137-ACE5-50CFC106A007}" destId="{40EBFC5A-F9E5-4F09-802F-4AFAE0E64D7E}" srcOrd="17" destOrd="0" presId="urn:microsoft.com/office/officeart/2005/8/layout/target3"/>
    <dgm:cxn modelId="{FAB62A38-F877-4D4E-896F-FF27180CEC98}" type="presParOf" srcId="{72810D4F-F972-4137-ACE5-50CFC106A007}" destId="{0F875477-98E6-4308-B2BF-77D51BCFF328}" srcOrd="18" destOrd="0" presId="urn:microsoft.com/office/officeart/2005/8/layout/target3"/>
    <dgm:cxn modelId="{CB1A9521-51CE-49E0-A1C2-11E79EA69929}" type="presParOf" srcId="{72810D4F-F972-4137-ACE5-50CFC106A007}" destId="{70B412A9-5721-4B3E-B0FE-EA7CC5271D8D}" srcOrd="19" destOrd="0" presId="urn:microsoft.com/office/officeart/2005/8/layout/target3"/>
    <dgm:cxn modelId="{86A1EB2B-B31D-46BE-A0BC-301C33CAF27B}" type="presParOf" srcId="{72810D4F-F972-4137-ACE5-50CFC106A007}" destId="{F389C343-18A2-4167-BAE0-8818C9948BA8}" srcOrd="20" destOrd="0" presId="urn:microsoft.com/office/officeart/2005/8/layout/target3"/>
    <dgm:cxn modelId="{248F4304-4131-4E90-A42A-72ED050730E9}" type="presParOf" srcId="{72810D4F-F972-4137-ACE5-50CFC106A007}" destId="{D8540D7F-EB42-42BA-A7A6-D917603660BB}" srcOrd="21" destOrd="0" presId="urn:microsoft.com/office/officeart/2005/8/layout/target3"/>
    <dgm:cxn modelId="{8B3C19CC-C7DC-43AF-ABD5-082645B800D9}" type="presParOf" srcId="{72810D4F-F972-4137-ACE5-50CFC106A007}" destId="{53E15E58-4874-4717-96B7-239E572FB2B0}" srcOrd="22" destOrd="0" presId="urn:microsoft.com/office/officeart/2005/8/layout/target3"/>
    <dgm:cxn modelId="{A4826CED-E31F-416F-BA97-86D202C35459}" type="presParOf" srcId="{72810D4F-F972-4137-ACE5-50CFC106A007}" destId="{0F2921C1-FCCA-4CB3-9661-715A0231CFBD}" srcOrd="23" destOrd="0" presId="urn:microsoft.com/office/officeart/2005/8/layout/target3"/>
    <dgm:cxn modelId="{BCD8F427-E4C6-4BD5-86C3-96A35004D9F6}" type="presParOf" srcId="{72810D4F-F972-4137-ACE5-50CFC106A007}" destId="{AD5AA6F0-FC24-46A9-8AB6-D8D26E0F872D}" srcOrd="24" destOrd="0" presId="urn:microsoft.com/office/officeart/2005/8/layout/target3"/>
    <dgm:cxn modelId="{E9F34D9E-B0E2-4232-9A80-B6E7AE62793E}" type="presParOf" srcId="{72810D4F-F972-4137-ACE5-50CFC106A007}" destId="{D9B2F133-83E4-4FE5-9589-817C2FAA1357}" srcOrd="25" destOrd="0" presId="urn:microsoft.com/office/officeart/2005/8/layout/target3"/>
    <dgm:cxn modelId="{0C5CCC59-5158-4E06-8168-8DDB6F48081F}" type="presParOf" srcId="{72810D4F-F972-4137-ACE5-50CFC106A007}" destId="{745DA804-09F8-4F34-B957-88C4C9EA23B0}" srcOrd="26" destOrd="0" presId="urn:microsoft.com/office/officeart/2005/8/layout/target3"/>
    <dgm:cxn modelId="{039D8683-6871-4DD9-AA9D-80C510149C6E}" type="presParOf" srcId="{72810D4F-F972-4137-ACE5-50CFC106A007}" destId="{1419501B-082A-4333-ACC7-F40C92E56BDD}" srcOrd="2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3FD819-3117-4363-B905-6AB9EF611108}" type="doc">
      <dgm:prSet loTypeId="urn:microsoft.com/office/officeart/2005/8/layout/targe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40135A-5888-4BDB-8030-EF7285C63426}">
      <dgm:prSet phldrT="[Текст]" custT="1"/>
      <dgm:spPr>
        <a:ln w="28575">
          <a:solidFill>
            <a:srgbClr val="7030A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/>
        </a:p>
        <a:p>
          <a:endParaRPr lang="ru-RU" sz="1400" b="1" i="1" dirty="0" smtClean="0"/>
        </a:p>
        <a:p>
          <a:endParaRPr lang="ru-RU" sz="1400" b="1" i="1" dirty="0" smtClean="0"/>
        </a:p>
        <a:p>
          <a:r>
            <a:rPr lang="ru-RU" sz="1400" b="1" dirty="0" smtClean="0"/>
            <a:t>Учить детей строить разные типы текстов( повествование, описание, рассуждения) из более развернутых предложений</a:t>
          </a:r>
          <a:r>
            <a:rPr lang="ru-RU" sz="1400" b="1" dirty="0" smtClean="0">
              <a:solidFill>
                <a:schemeClr val="bg1">
                  <a:lumMod val="10000"/>
                </a:schemeClr>
              </a:solidFill>
            </a:rPr>
            <a:t>( 5 -7 предложений)</a:t>
          </a:r>
          <a:endParaRPr lang="ru-RU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354D2604-58A4-4AC1-8730-FE0F4AC22E75}" type="parTrans" cxnId="{314C90CC-402C-4134-9F91-8785F7F37057}">
      <dgm:prSet/>
      <dgm:spPr/>
      <dgm:t>
        <a:bodyPr/>
        <a:lstStyle/>
        <a:p>
          <a:endParaRPr lang="ru-RU"/>
        </a:p>
      </dgm:t>
    </dgm:pt>
    <dgm:pt modelId="{667DC6AE-6619-45D9-822D-2F511D4E4667}" type="sibTrans" cxnId="{314C90CC-402C-4134-9F91-8785F7F37057}">
      <dgm:prSet/>
      <dgm:spPr/>
      <dgm:t>
        <a:bodyPr/>
        <a:lstStyle/>
        <a:p>
          <a:endParaRPr lang="ru-RU"/>
        </a:p>
      </dgm:t>
    </dgm:pt>
    <dgm:pt modelId="{9E7E8457-D761-405E-BB9F-5ABA9DDD56F0}">
      <dgm:prSet custT="1"/>
      <dgm:spPr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1400" b="1" i="1" dirty="0" smtClean="0">
              <a:solidFill>
                <a:schemeClr val="bg1">
                  <a:lumMod val="10000"/>
                </a:schemeClr>
              </a:solidFill>
            </a:rPr>
            <a:t>Совершенствовать диалогическую и монологическую речь</a:t>
          </a:r>
          <a:endParaRPr lang="ru-RU" sz="1400" b="1" i="1" dirty="0">
            <a:solidFill>
              <a:schemeClr val="bg1">
                <a:lumMod val="10000"/>
              </a:schemeClr>
            </a:solidFill>
          </a:endParaRPr>
        </a:p>
      </dgm:t>
    </dgm:pt>
    <dgm:pt modelId="{AC0F7600-D76A-4664-B7AF-1321A30A7465}" type="parTrans" cxnId="{704E7D1D-393E-43A2-B971-D767D0743C96}">
      <dgm:prSet/>
      <dgm:spPr/>
      <dgm:t>
        <a:bodyPr/>
        <a:lstStyle/>
        <a:p>
          <a:endParaRPr lang="ru-RU"/>
        </a:p>
      </dgm:t>
    </dgm:pt>
    <dgm:pt modelId="{96C3DFCE-AA35-427C-AB43-90D3DC12BC7F}" type="sibTrans" cxnId="{704E7D1D-393E-43A2-B971-D767D0743C96}">
      <dgm:prSet/>
      <dgm:spPr/>
      <dgm:t>
        <a:bodyPr/>
        <a:lstStyle/>
        <a:p>
          <a:endParaRPr lang="ru-RU"/>
        </a:p>
      </dgm:t>
    </dgm:pt>
    <dgm:pt modelId="{B0F1D785-0A31-43A1-B31C-A45370BA4FD1}">
      <dgm:prSet custT="1"/>
      <dgm:spPr>
        <a:ln w="28575">
          <a:solidFill>
            <a:srgbClr val="6600CC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dirty="0" smtClean="0">
            <a:solidFill>
              <a:schemeClr val="bg1">
                <a:lumMod val="10000"/>
              </a:schemeClr>
            </a:solidFill>
          </a:endParaRPr>
        </a:p>
        <a:p>
          <a:r>
            <a:rPr lang="ru-RU" sz="1400" b="1" i="1" dirty="0" smtClean="0">
              <a:solidFill>
                <a:schemeClr val="bg1">
                  <a:lumMod val="10000"/>
                </a:schemeClr>
              </a:solidFill>
            </a:rPr>
            <a:t>Развивать умение составлять рассказы из личного опыта, творческие рассказы</a:t>
          </a:r>
          <a:endParaRPr lang="ru-RU" sz="1400" b="1" i="1" dirty="0">
            <a:solidFill>
              <a:schemeClr val="bg1">
                <a:lumMod val="10000"/>
              </a:schemeClr>
            </a:solidFill>
          </a:endParaRPr>
        </a:p>
      </dgm:t>
    </dgm:pt>
    <dgm:pt modelId="{CB95CD0D-F5BF-4B24-A32C-C937C55F6FEE}" type="parTrans" cxnId="{61974E45-EF4F-4673-B520-D60789772A8F}">
      <dgm:prSet/>
      <dgm:spPr/>
      <dgm:t>
        <a:bodyPr/>
        <a:lstStyle/>
        <a:p>
          <a:endParaRPr lang="ru-RU"/>
        </a:p>
      </dgm:t>
    </dgm:pt>
    <dgm:pt modelId="{AE8C1256-227D-4DE6-8F3A-D550C93FAA3B}" type="sibTrans" cxnId="{61974E45-EF4F-4673-B520-D60789772A8F}">
      <dgm:prSet/>
      <dgm:spPr/>
      <dgm:t>
        <a:bodyPr/>
        <a:lstStyle/>
        <a:p>
          <a:endParaRPr lang="ru-RU"/>
        </a:p>
      </dgm:t>
    </dgm:pt>
    <dgm:pt modelId="{C05B1B69-E50F-4C82-A78E-142249238D9B}">
      <dgm:prSet custT="1"/>
      <dgm:spPr/>
      <dgm:t>
        <a:bodyPr/>
        <a:lstStyle/>
        <a:p>
          <a:endParaRPr lang="ru-RU" sz="1400" b="1" i="1" dirty="0" smtClean="0"/>
        </a:p>
        <a:p>
          <a:r>
            <a:rPr lang="ru-RU" sz="1400" b="1" i="1" smtClean="0"/>
            <a:t>Развивать монологической речи</a:t>
          </a:r>
          <a:endParaRPr lang="ru-RU" sz="1400" b="1" i="1" dirty="0"/>
        </a:p>
      </dgm:t>
    </dgm:pt>
    <dgm:pt modelId="{E2E9E320-31F5-4EF9-9574-3E602A52C821}" type="parTrans" cxnId="{FCA6DEB4-116B-458E-8CDF-08D865B98531}">
      <dgm:prSet/>
      <dgm:spPr/>
      <dgm:t>
        <a:bodyPr/>
        <a:lstStyle/>
        <a:p>
          <a:endParaRPr lang="ru-RU"/>
        </a:p>
      </dgm:t>
    </dgm:pt>
    <dgm:pt modelId="{D0DED841-B445-4505-8119-BBA4E2EE12F3}" type="sibTrans" cxnId="{FCA6DEB4-116B-458E-8CDF-08D865B98531}">
      <dgm:prSet/>
      <dgm:spPr/>
      <dgm:t>
        <a:bodyPr/>
        <a:lstStyle/>
        <a:p>
          <a:endParaRPr lang="ru-RU"/>
        </a:p>
      </dgm:t>
    </dgm:pt>
    <dgm:pt modelId="{17C47921-8781-45A9-9B26-1E27BFA69991}">
      <dgm:prSet custT="1"/>
      <dgm:spPr>
        <a:ln w="28575">
          <a:solidFill>
            <a:srgbClr val="0000FF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bg1">
                  <a:lumMod val="10000"/>
                </a:schemeClr>
              </a:solidFill>
            </a:rPr>
            <a:t>Учить пересказывать литературные произведения и сказки </a:t>
          </a:r>
          <a:endParaRPr lang="ru-RU" sz="1400" b="1" i="1" dirty="0" smtClean="0">
            <a:solidFill>
              <a:schemeClr val="bg1">
                <a:lumMod val="10000"/>
              </a:schemeClr>
            </a:solidFill>
          </a:endParaRPr>
        </a:p>
      </dgm:t>
    </dgm:pt>
    <dgm:pt modelId="{0DE13368-D9F6-4F84-A87B-5C4BE4113C31}" type="parTrans" cxnId="{F002F58E-665C-4C96-8F05-5869EF6CECBE}">
      <dgm:prSet/>
      <dgm:spPr/>
      <dgm:t>
        <a:bodyPr/>
        <a:lstStyle/>
        <a:p>
          <a:endParaRPr lang="ru-RU"/>
        </a:p>
      </dgm:t>
    </dgm:pt>
    <dgm:pt modelId="{25C678B0-3392-4AF6-A372-E045515A25CD}" type="sibTrans" cxnId="{F002F58E-665C-4C96-8F05-5869EF6CECBE}">
      <dgm:prSet/>
      <dgm:spPr/>
      <dgm:t>
        <a:bodyPr/>
        <a:lstStyle/>
        <a:p>
          <a:endParaRPr lang="ru-RU"/>
        </a:p>
      </dgm:t>
    </dgm:pt>
    <dgm:pt modelId="{CB6AB570-827C-470C-AB93-03957DF45F0B}">
      <dgm:prSet custT="1"/>
      <dgm:spPr>
        <a:ln w="28575">
          <a:solidFill>
            <a:srgbClr val="9900FF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bg1">
                  <a:lumMod val="10000"/>
                </a:schemeClr>
              </a:solidFill>
            </a:rPr>
            <a:t>Развивать словотворчество</a:t>
          </a:r>
          <a:endParaRPr lang="ru-RU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95DEE6CB-36E8-44D8-BE82-A4C37214CCFE}" type="parTrans" cxnId="{CEEDEA2E-1029-4310-BE54-D0130705E7DE}">
      <dgm:prSet/>
      <dgm:spPr/>
      <dgm:t>
        <a:bodyPr/>
        <a:lstStyle/>
        <a:p>
          <a:endParaRPr lang="ru-RU"/>
        </a:p>
      </dgm:t>
    </dgm:pt>
    <dgm:pt modelId="{3BA5A5AD-72D8-415B-9A51-377160305178}" type="sibTrans" cxnId="{CEEDEA2E-1029-4310-BE54-D0130705E7DE}">
      <dgm:prSet/>
      <dgm:spPr/>
      <dgm:t>
        <a:bodyPr/>
        <a:lstStyle/>
        <a:p>
          <a:endParaRPr lang="ru-RU"/>
        </a:p>
      </dgm:t>
    </dgm:pt>
    <dgm:pt modelId="{72810D4F-F972-4137-ACE5-50CFC106A007}" type="pres">
      <dgm:prSet presAssocID="{9A3FD819-3117-4363-B905-6AB9EF61110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186ADA-0DF9-404B-B96F-36A626ACBC6E}" type="pres">
      <dgm:prSet presAssocID="{0540135A-5888-4BDB-8030-EF7285C63426}" presName="circle1" presStyleLbl="node1" presStyleIdx="0" presStyleCnt="6" custScaleX="142524"/>
      <dgm:spPr>
        <a:solidFill>
          <a:srgbClr val="9900FF"/>
        </a:solidFill>
      </dgm:spPr>
      <dgm:t>
        <a:bodyPr/>
        <a:lstStyle/>
        <a:p>
          <a:endParaRPr lang="ru-RU"/>
        </a:p>
      </dgm:t>
    </dgm:pt>
    <dgm:pt modelId="{301CFDB5-61DF-4A5B-949F-EE1EF7C855C1}" type="pres">
      <dgm:prSet presAssocID="{0540135A-5888-4BDB-8030-EF7285C63426}" presName="space" presStyleCnt="0"/>
      <dgm:spPr/>
      <dgm:t>
        <a:bodyPr/>
        <a:lstStyle/>
        <a:p>
          <a:endParaRPr lang="ru-RU"/>
        </a:p>
      </dgm:t>
    </dgm:pt>
    <dgm:pt modelId="{73ED2931-BF06-477D-8F14-DF401DA41365}" type="pres">
      <dgm:prSet presAssocID="{0540135A-5888-4BDB-8030-EF7285C63426}" presName="rect1" presStyleLbl="alignAcc1" presStyleIdx="0" presStyleCnt="6" custScaleX="100000" custScaleY="100000" custLinFactNeighborX="-326"/>
      <dgm:spPr/>
      <dgm:t>
        <a:bodyPr/>
        <a:lstStyle/>
        <a:p>
          <a:endParaRPr lang="ru-RU"/>
        </a:p>
      </dgm:t>
    </dgm:pt>
    <dgm:pt modelId="{325F1CCF-ED4B-4D73-BB83-A5031DA21B7D}" type="pres">
      <dgm:prSet presAssocID="{C05B1B69-E50F-4C82-A78E-142249238D9B}" presName="vertSpace2" presStyleLbl="node1" presStyleIdx="0" presStyleCnt="6"/>
      <dgm:spPr/>
      <dgm:t>
        <a:bodyPr/>
        <a:lstStyle/>
        <a:p>
          <a:endParaRPr lang="ru-RU"/>
        </a:p>
      </dgm:t>
    </dgm:pt>
    <dgm:pt modelId="{47B7982A-2ADC-44CC-BB37-CCC71A51EAA1}" type="pres">
      <dgm:prSet presAssocID="{C05B1B69-E50F-4C82-A78E-142249238D9B}" presName="circle2" presStyleLbl="node1" presStyleIdx="1" presStyleCnt="6"/>
      <dgm:spPr>
        <a:solidFill>
          <a:srgbClr val="8DB8EB"/>
        </a:solidFill>
      </dgm:spPr>
      <dgm:t>
        <a:bodyPr/>
        <a:lstStyle/>
        <a:p>
          <a:endParaRPr lang="ru-RU"/>
        </a:p>
      </dgm:t>
    </dgm:pt>
    <dgm:pt modelId="{02A19061-8FB7-448E-B0FA-33A48F5585CD}" type="pres">
      <dgm:prSet presAssocID="{C05B1B69-E50F-4C82-A78E-142249238D9B}" presName="rect2" presStyleLbl="alignAcc1" presStyleIdx="1" presStyleCnt="6" custScaleY="27789" custLinFactNeighborX="1164" custLinFactNeighborY="22377"/>
      <dgm:spPr/>
      <dgm:t>
        <a:bodyPr/>
        <a:lstStyle/>
        <a:p>
          <a:endParaRPr lang="ru-RU"/>
        </a:p>
      </dgm:t>
    </dgm:pt>
    <dgm:pt modelId="{16508A02-B208-43BC-A708-81382E15787B}" type="pres">
      <dgm:prSet presAssocID="{17C47921-8781-45A9-9B26-1E27BFA69991}" presName="vertSpace3" presStyleLbl="node1" presStyleIdx="1" presStyleCnt="6"/>
      <dgm:spPr/>
    </dgm:pt>
    <dgm:pt modelId="{BDD6DB40-432C-447B-BE58-0798A0AC2E79}" type="pres">
      <dgm:prSet presAssocID="{17C47921-8781-45A9-9B26-1E27BFA69991}" presName="circle3" presStyleLbl="node1" presStyleIdx="2" presStyleCnt="6"/>
      <dgm:spPr/>
    </dgm:pt>
    <dgm:pt modelId="{9726702E-1F09-4683-BEDE-5ED64C6499DA}" type="pres">
      <dgm:prSet presAssocID="{17C47921-8781-45A9-9B26-1E27BFA69991}" presName="rect3" presStyleLbl="alignAcc1" presStyleIdx="2" presStyleCnt="6"/>
      <dgm:spPr/>
      <dgm:t>
        <a:bodyPr/>
        <a:lstStyle/>
        <a:p>
          <a:endParaRPr lang="ru-RU"/>
        </a:p>
      </dgm:t>
    </dgm:pt>
    <dgm:pt modelId="{3173F1B4-587F-49ED-8662-D53038D4DBB0}" type="pres">
      <dgm:prSet presAssocID="{9E7E8457-D761-405E-BB9F-5ABA9DDD56F0}" presName="vertSpace4" presStyleLbl="node1" presStyleIdx="2" presStyleCnt="6"/>
      <dgm:spPr/>
    </dgm:pt>
    <dgm:pt modelId="{5676B1C7-C057-4409-8550-4BB6D5766C3D}" type="pres">
      <dgm:prSet presAssocID="{9E7E8457-D761-405E-BB9F-5ABA9DDD56F0}" presName="circle4" presStyleLbl="node1" presStyleIdx="3" presStyleCnt="6"/>
      <dgm:spPr/>
    </dgm:pt>
    <dgm:pt modelId="{B568BEBA-B23D-4B19-BFB7-3639679517FB}" type="pres">
      <dgm:prSet presAssocID="{9E7E8457-D761-405E-BB9F-5ABA9DDD56F0}" presName="rect4" presStyleLbl="alignAcc1" presStyleIdx="3" presStyleCnt="6"/>
      <dgm:spPr/>
      <dgm:t>
        <a:bodyPr/>
        <a:lstStyle/>
        <a:p>
          <a:endParaRPr lang="ru-RU"/>
        </a:p>
      </dgm:t>
    </dgm:pt>
    <dgm:pt modelId="{FE7AAA3F-6AD4-41BE-8728-63C5F1334921}" type="pres">
      <dgm:prSet presAssocID="{CB6AB570-827C-470C-AB93-03957DF45F0B}" presName="vertSpace5" presStyleLbl="node1" presStyleIdx="3" presStyleCnt="6"/>
      <dgm:spPr/>
    </dgm:pt>
    <dgm:pt modelId="{827D6C73-8EEB-414F-8491-84ECA71F90C6}" type="pres">
      <dgm:prSet presAssocID="{CB6AB570-827C-470C-AB93-03957DF45F0B}" presName="circle5" presStyleLbl="node1" presStyleIdx="4" presStyleCnt="6"/>
      <dgm:spPr/>
    </dgm:pt>
    <dgm:pt modelId="{DF798E86-038A-40BB-B725-A8A554A1D521}" type="pres">
      <dgm:prSet presAssocID="{CB6AB570-827C-470C-AB93-03957DF45F0B}" presName="rect5" presStyleLbl="alignAcc1" presStyleIdx="4" presStyleCnt="6"/>
      <dgm:spPr/>
      <dgm:t>
        <a:bodyPr/>
        <a:lstStyle/>
        <a:p>
          <a:endParaRPr lang="ru-RU"/>
        </a:p>
      </dgm:t>
    </dgm:pt>
    <dgm:pt modelId="{77452512-8629-4B5E-8FE1-F5AF5E6BE7EC}" type="pres">
      <dgm:prSet presAssocID="{B0F1D785-0A31-43A1-B31C-A45370BA4FD1}" presName="vertSpace6" presStyleLbl="node1" presStyleIdx="4" presStyleCnt="6"/>
      <dgm:spPr/>
      <dgm:t>
        <a:bodyPr/>
        <a:lstStyle/>
        <a:p>
          <a:endParaRPr lang="ru-RU"/>
        </a:p>
      </dgm:t>
    </dgm:pt>
    <dgm:pt modelId="{0B7C1950-51EC-4D08-9F51-CC005F23AEA3}" type="pres">
      <dgm:prSet presAssocID="{B0F1D785-0A31-43A1-B31C-A45370BA4FD1}" presName="circle6" presStyleLbl="node1" presStyleIdx="5" presStyleCnt="6"/>
      <dgm:spPr>
        <a:solidFill>
          <a:srgbClr val="6600CC"/>
        </a:solidFill>
      </dgm:spPr>
      <dgm:t>
        <a:bodyPr/>
        <a:lstStyle/>
        <a:p>
          <a:endParaRPr lang="ru-RU"/>
        </a:p>
      </dgm:t>
    </dgm:pt>
    <dgm:pt modelId="{E76D7B9C-1D59-46FB-9A24-624F37510E21}" type="pres">
      <dgm:prSet presAssocID="{B0F1D785-0A31-43A1-B31C-A45370BA4FD1}" presName="rect6" presStyleLbl="alignAcc1" presStyleIdx="5" presStyleCnt="6"/>
      <dgm:spPr/>
      <dgm:t>
        <a:bodyPr/>
        <a:lstStyle/>
        <a:p>
          <a:endParaRPr lang="ru-RU"/>
        </a:p>
      </dgm:t>
    </dgm:pt>
    <dgm:pt modelId="{D8540D7F-EB42-42BA-A7A6-D917603660BB}" type="pres">
      <dgm:prSet presAssocID="{0540135A-5888-4BDB-8030-EF7285C63426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15E58-4874-4717-96B7-239E572FB2B0}" type="pres">
      <dgm:prSet presAssocID="{C05B1B69-E50F-4C82-A78E-142249238D9B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ABACA-F6B6-4248-BCCA-9B0C182149B5}" type="pres">
      <dgm:prSet presAssocID="{17C47921-8781-45A9-9B26-1E27BFA69991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B23F2-6380-40A3-B204-EBFDEBB4A3EC}" type="pres">
      <dgm:prSet presAssocID="{9E7E8457-D761-405E-BB9F-5ABA9DDD56F0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0EF09-F947-487B-9575-06E0D62BE2C6}" type="pres">
      <dgm:prSet presAssocID="{CB6AB570-827C-470C-AB93-03957DF45F0B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A7673-6EE1-4242-9F98-DDF2E868816B}" type="pres">
      <dgm:prSet presAssocID="{B0F1D785-0A31-43A1-B31C-A45370BA4FD1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F97372-27F4-4FA1-A5D7-6283AF4750A3}" type="presOf" srcId="{B0F1D785-0A31-43A1-B31C-A45370BA4FD1}" destId="{E76D7B9C-1D59-46FB-9A24-624F37510E21}" srcOrd="0" destOrd="0" presId="urn:microsoft.com/office/officeart/2005/8/layout/target3"/>
    <dgm:cxn modelId="{077D2D39-C9CD-4180-9C46-D38CB2A63599}" type="presOf" srcId="{9E7E8457-D761-405E-BB9F-5ABA9DDD56F0}" destId="{B568BEBA-B23D-4B19-BFB7-3639679517FB}" srcOrd="0" destOrd="0" presId="urn:microsoft.com/office/officeart/2005/8/layout/target3"/>
    <dgm:cxn modelId="{25EA6BEB-3C43-4283-B99E-6E3E642C569F}" type="presOf" srcId="{9E7E8457-D761-405E-BB9F-5ABA9DDD56F0}" destId="{CB9B23F2-6380-40A3-B204-EBFDEBB4A3EC}" srcOrd="1" destOrd="0" presId="urn:microsoft.com/office/officeart/2005/8/layout/target3"/>
    <dgm:cxn modelId="{4651D26A-4B11-4836-9BF6-9C7A52C257BB}" type="presOf" srcId="{17C47921-8781-45A9-9B26-1E27BFA69991}" destId="{9726702E-1F09-4683-BEDE-5ED64C6499DA}" srcOrd="0" destOrd="0" presId="urn:microsoft.com/office/officeart/2005/8/layout/target3"/>
    <dgm:cxn modelId="{B8DDA152-147A-4728-BDD5-E4E26486DDDD}" type="presOf" srcId="{0540135A-5888-4BDB-8030-EF7285C63426}" destId="{D8540D7F-EB42-42BA-A7A6-D917603660BB}" srcOrd="1" destOrd="0" presId="urn:microsoft.com/office/officeart/2005/8/layout/target3"/>
    <dgm:cxn modelId="{314C90CC-402C-4134-9F91-8785F7F37057}" srcId="{9A3FD819-3117-4363-B905-6AB9EF611108}" destId="{0540135A-5888-4BDB-8030-EF7285C63426}" srcOrd="0" destOrd="0" parTransId="{354D2604-58A4-4AC1-8730-FE0F4AC22E75}" sibTransId="{667DC6AE-6619-45D9-822D-2F511D4E4667}"/>
    <dgm:cxn modelId="{112D7607-E017-47F6-B895-F7A269884E15}" type="presOf" srcId="{9A3FD819-3117-4363-B905-6AB9EF611108}" destId="{72810D4F-F972-4137-ACE5-50CFC106A007}" srcOrd="0" destOrd="0" presId="urn:microsoft.com/office/officeart/2005/8/layout/target3"/>
    <dgm:cxn modelId="{7B98A8C5-86CE-418C-A620-34EF86372A79}" type="presOf" srcId="{17C47921-8781-45A9-9B26-1E27BFA69991}" destId="{898ABACA-F6B6-4248-BCCA-9B0C182149B5}" srcOrd="1" destOrd="0" presId="urn:microsoft.com/office/officeart/2005/8/layout/target3"/>
    <dgm:cxn modelId="{2F0C47B8-033C-4454-BB2F-02047E91CE40}" type="presOf" srcId="{C05B1B69-E50F-4C82-A78E-142249238D9B}" destId="{02A19061-8FB7-448E-B0FA-33A48F5585CD}" srcOrd="0" destOrd="0" presId="urn:microsoft.com/office/officeart/2005/8/layout/target3"/>
    <dgm:cxn modelId="{F002F58E-665C-4C96-8F05-5869EF6CECBE}" srcId="{9A3FD819-3117-4363-B905-6AB9EF611108}" destId="{17C47921-8781-45A9-9B26-1E27BFA69991}" srcOrd="2" destOrd="0" parTransId="{0DE13368-D9F6-4F84-A87B-5C4BE4113C31}" sibTransId="{25C678B0-3392-4AF6-A372-E045515A25CD}"/>
    <dgm:cxn modelId="{7945B97D-7A5F-4703-BE20-75A26D603622}" type="presOf" srcId="{CB6AB570-827C-470C-AB93-03957DF45F0B}" destId="{DF798E86-038A-40BB-B725-A8A554A1D521}" srcOrd="0" destOrd="0" presId="urn:microsoft.com/office/officeart/2005/8/layout/target3"/>
    <dgm:cxn modelId="{2C017D44-3DEE-4A63-BF00-852A568905DA}" type="presOf" srcId="{C05B1B69-E50F-4C82-A78E-142249238D9B}" destId="{53E15E58-4874-4717-96B7-239E572FB2B0}" srcOrd="1" destOrd="0" presId="urn:microsoft.com/office/officeart/2005/8/layout/target3"/>
    <dgm:cxn modelId="{CEEDEA2E-1029-4310-BE54-D0130705E7DE}" srcId="{9A3FD819-3117-4363-B905-6AB9EF611108}" destId="{CB6AB570-827C-470C-AB93-03957DF45F0B}" srcOrd="4" destOrd="0" parTransId="{95DEE6CB-36E8-44D8-BE82-A4C37214CCFE}" sibTransId="{3BA5A5AD-72D8-415B-9A51-377160305178}"/>
    <dgm:cxn modelId="{ED330120-D04B-451E-A83E-18E49692EA8C}" type="presOf" srcId="{CB6AB570-827C-470C-AB93-03957DF45F0B}" destId="{5160EF09-F947-487B-9575-06E0D62BE2C6}" srcOrd="1" destOrd="0" presId="urn:microsoft.com/office/officeart/2005/8/layout/target3"/>
    <dgm:cxn modelId="{61974E45-EF4F-4673-B520-D60789772A8F}" srcId="{9A3FD819-3117-4363-B905-6AB9EF611108}" destId="{B0F1D785-0A31-43A1-B31C-A45370BA4FD1}" srcOrd="5" destOrd="0" parTransId="{CB95CD0D-F5BF-4B24-A32C-C937C55F6FEE}" sibTransId="{AE8C1256-227D-4DE6-8F3A-D550C93FAA3B}"/>
    <dgm:cxn modelId="{FCA6DEB4-116B-458E-8CDF-08D865B98531}" srcId="{9A3FD819-3117-4363-B905-6AB9EF611108}" destId="{C05B1B69-E50F-4C82-A78E-142249238D9B}" srcOrd="1" destOrd="0" parTransId="{E2E9E320-31F5-4EF9-9574-3E602A52C821}" sibTransId="{D0DED841-B445-4505-8119-BBA4E2EE12F3}"/>
    <dgm:cxn modelId="{704E7D1D-393E-43A2-B971-D767D0743C96}" srcId="{9A3FD819-3117-4363-B905-6AB9EF611108}" destId="{9E7E8457-D761-405E-BB9F-5ABA9DDD56F0}" srcOrd="3" destOrd="0" parTransId="{AC0F7600-D76A-4664-B7AF-1321A30A7465}" sibTransId="{96C3DFCE-AA35-427C-AB43-90D3DC12BC7F}"/>
    <dgm:cxn modelId="{21F074FC-2101-4EEC-A464-7C80FC5B643D}" type="presOf" srcId="{B0F1D785-0A31-43A1-B31C-A45370BA4FD1}" destId="{36AA7673-6EE1-4242-9F98-DDF2E868816B}" srcOrd="1" destOrd="0" presId="urn:microsoft.com/office/officeart/2005/8/layout/target3"/>
    <dgm:cxn modelId="{267D2DF2-E918-4CE1-915A-8371D19B7ECB}" type="presOf" srcId="{0540135A-5888-4BDB-8030-EF7285C63426}" destId="{73ED2931-BF06-477D-8F14-DF401DA41365}" srcOrd="0" destOrd="0" presId="urn:microsoft.com/office/officeart/2005/8/layout/target3"/>
    <dgm:cxn modelId="{8077CBA0-A83D-4C60-A1DB-51CF72941E75}" type="presParOf" srcId="{72810D4F-F972-4137-ACE5-50CFC106A007}" destId="{D9186ADA-0DF9-404B-B96F-36A626ACBC6E}" srcOrd="0" destOrd="0" presId="urn:microsoft.com/office/officeart/2005/8/layout/target3"/>
    <dgm:cxn modelId="{C10E463A-54CE-47D9-9DA8-C49546882827}" type="presParOf" srcId="{72810D4F-F972-4137-ACE5-50CFC106A007}" destId="{301CFDB5-61DF-4A5B-949F-EE1EF7C855C1}" srcOrd="1" destOrd="0" presId="urn:microsoft.com/office/officeart/2005/8/layout/target3"/>
    <dgm:cxn modelId="{CAEF822B-D661-4BE5-9D74-FEC0FAA6A2DD}" type="presParOf" srcId="{72810D4F-F972-4137-ACE5-50CFC106A007}" destId="{73ED2931-BF06-477D-8F14-DF401DA41365}" srcOrd="2" destOrd="0" presId="urn:microsoft.com/office/officeart/2005/8/layout/target3"/>
    <dgm:cxn modelId="{FF33A911-C39E-4E79-93BA-2CEFBE107E4A}" type="presParOf" srcId="{72810D4F-F972-4137-ACE5-50CFC106A007}" destId="{325F1CCF-ED4B-4D73-BB83-A5031DA21B7D}" srcOrd="3" destOrd="0" presId="urn:microsoft.com/office/officeart/2005/8/layout/target3"/>
    <dgm:cxn modelId="{E5D9CBDD-DD6B-494B-A284-F62033E2A7B1}" type="presParOf" srcId="{72810D4F-F972-4137-ACE5-50CFC106A007}" destId="{47B7982A-2ADC-44CC-BB37-CCC71A51EAA1}" srcOrd="4" destOrd="0" presId="urn:microsoft.com/office/officeart/2005/8/layout/target3"/>
    <dgm:cxn modelId="{F505762B-D173-421C-BEE6-9FBEE76FE0EF}" type="presParOf" srcId="{72810D4F-F972-4137-ACE5-50CFC106A007}" destId="{02A19061-8FB7-448E-B0FA-33A48F5585CD}" srcOrd="5" destOrd="0" presId="urn:microsoft.com/office/officeart/2005/8/layout/target3"/>
    <dgm:cxn modelId="{09F947DE-7CCC-4FCB-AD1A-83A5768EA9DC}" type="presParOf" srcId="{72810D4F-F972-4137-ACE5-50CFC106A007}" destId="{16508A02-B208-43BC-A708-81382E15787B}" srcOrd="6" destOrd="0" presId="urn:microsoft.com/office/officeart/2005/8/layout/target3"/>
    <dgm:cxn modelId="{D51FFAFB-508E-4624-92AB-E02F1A788546}" type="presParOf" srcId="{72810D4F-F972-4137-ACE5-50CFC106A007}" destId="{BDD6DB40-432C-447B-BE58-0798A0AC2E79}" srcOrd="7" destOrd="0" presId="urn:microsoft.com/office/officeart/2005/8/layout/target3"/>
    <dgm:cxn modelId="{D70D80EC-CA5D-424A-B5CC-7848F4BE297B}" type="presParOf" srcId="{72810D4F-F972-4137-ACE5-50CFC106A007}" destId="{9726702E-1F09-4683-BEDE-5ED64C6499DA}" srcOrd="8" destOrd="0" presId="urn:microsoft.com/office/officeart/2005/8/layout/target3"/>
    <dgm:cxn modelId="{42C7C5AB-0E26-4121-88F7-4BD1935D6AED}" type="presParOf" srcId="{72810D4F-F972-4137-ACE5-50CFC106A007}" destId="{3173F1B4-587F-49ED-8662-D53038D4DBB0}" srcOrd="9" destOrd="0" presId="urn:microsoft.com/office/officeart/2005/8/layout/target3"/>
    <dgm:cxn modelId="{C0DA009E-7498-437A-A6CE-36A559D1181A}" type="presParOf" srcId="{72810D4F-F972-4137-ACE5-50CFC106A007}" destId="{5676B1C7-C057-4409-8550-4BB6D5766C3D}" srcOrd="10" destOrd="0" presId="urn:microsoft.com/office/officeart/2005/8/layout/target3"/>
    <dgm:cxn modelId="{422CFBD9-9604-4F6D-83E5-39F6BEE3D413}" type="presParOf" srcId="{72810D4F-F972-4137-ACE5-50CFC106A007}" destId="{B568BEBA-B23D-4B19-BFB7-3639679517FB}" srcOrd="11" destOrd="0" presId="urn:microsoft.com/office/officeart/2005/8/layout/target3"/>
    <dgm:cxn modelId="{9B10D08A-2856-402A-9965-471A9412BEF3}" type="presParOf" srcId="{72810D4F-F972-4137-ACE5-50CFC106A007}" destId="{FE7AAA3F-6AD4-41BE-8728-63C5F1334921}" srcOrd="12" destOrd="0" presId="urn:microsoft.com/office/officeart/2005/8/layout/target3"/>
    <dgm:cxn modelId="{91D8EEBF-B615-4E52-8B75-7BA17B8CEC2C}" type="presParOf" srcId="{72810D4F-F972-4137-ACE5-50CFC106A007}" destId="{827D6C73-8EEB-414F-8491-84ECA71F90C6}" srcOrd="13" destOrd="0" presId="urn:microsoft.com/office/officeart/2005/8/layout/target3"/>
    <dgm:cxn modelId="{6C1353FF-2971-47A3-A6EC-24CD30961EA4}" type="presParOf" srcId="{72810D4F-F972-4137-ACE5-50CFC106A007}" destId="{DF798E86-038A-40BB-B725-A8A554A1D521}" srcOrd="14" destOrd="0" presId="urn:microsoft.com/office/officeart/2005/8/layout/target3"/>
    <dgm:cxn modelId="{1D149C8D-237A-44C0-9BAB-E4C5733E4DEF}" type="presParOf" srcId="{72810D4F-F972-4137-ACE5-50CFC106A007}" destId="{77452512-8629-4B5E-8FE1-F5AF5E6BE7EC}" srcOrd="15" destOrd="0" presId="urn:microsoft.com/office/officeart/2005/8/layout/target3"/>
    <dgm:cxn modelId="{96E09D4E-8CD4-412F-AA32-2E6298C7EBA6}" type="presParOf" srcId="{72810D4F-F972-4137-ACE5-50CFC106A007}" destId="{0B7C1950-51EC-4D08-9F51-CC005F23AEA3}" srcOrd="16" destOrd="0" presId="urn:microsoft.com/office/officeart/2005/8/layout/target3"/>
    <dgm:cxn modelId="{4FC17339-3F01-40AA-8C6A-97BA6297F814}" type="presParOf" srcId="{72810D4F-F972-4137-ACE5-50CFC106A007}" destId="{E76D7B9C-1D59-46FB-9A24-624F37510E21}" srcOrd="17" destOrd="0" presId="urn:microsoft.com/office/officeart/2005/8/layout/target3"/>
    <dgm:cxn modelId="{BA702C44-62D8-4262-8C9C-F5D1C8EBA6FF}" type="presParOf" srcId="{72810D4F-F972-4137-ACE5-50CFC106A007}" destId="{D8540D7F-EB42-42BA-A7A6-D917603660BB}" srcOrd="18" destOrd="0" presId="urn:microsoft.com/office/officeart/2005/8/layout/target3"/>
    <dgm:cxn modelId="{B0B8B971-2AB9-41C4-B041-2D2873C424D7}" type="presParOf" srcId="{72810D4F-F972-4137-ACE5-50CFC106A007}" destId="{53E15E58-4874-4717-96B7-239E572FB2B0}" srcOrd="19" destOrd="0" presId="urn:microsoft.com/office/officeart/2005/8/layout/target3"/>
    <dgm:cxn modelId="{8802B7E2-017E-45D8-90D9-7DFCABC01811}" type="presParOf" srcId="{72810D4F-F972-4137-ACE5-50CFC106A007}" destId="{898ABACA-F6B6-4248-BCCA-9B0C182149B5}" srcOrd="20" destOrd="0" presId="urn:microsoft.com/office/officeart/2005/8/layout/target3"/>
    <dgm:cxn modelId="{28527C8D-AE19-415E-A3B2-79EA9C199CA2}" type="presParOf" srcId="{72810D4F-F972-4137-ACE5-50CFC106A007}" destId="{CB9B23F2-6380-40A3-B204-EBFDEBB4A3EC}" srcOrd="21" destOrd="0" presId="urn:microsoft.com/office/officeart/2005/8/layout/target3"/>
    <dgm:cxn modelId="{4C7A1E6E-A4D2-4EC8-BA20-C52F696C0A19}" type="presParOf" srcId="{72810D4F-F972-4137-ACE5-50CFC106A007}" destId="{5160EF09-F947-487B-9575-06E0D62BE2C6}" srcOrd="22" destOrd="0" presId="urn:microsoft.com/office/officeart/2005/8/layout/target3"/>
    <dgm:cxn modelId="{D9F3C38B-D97B-4F36-A836-0A31D80B6068}" type="presParOf" srcId="{72810D4F-F972-4137-ACE5-50CFC106A007}" destId="{36AA7673-6EE1-4242-9F98-DDF2E868816B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1FF88F-261B-41CC-91B9-00C6A08B8B13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A009D81-7981-4E9D-8C6E-8577F9601A39}">
      <dgm:prSet custT="1"/>
      <dgm:spPr/>
      <dgm:t>
        <a:bodyPr/>
        <a:lstStyle/>
        <a:p>
          <a:pPr rtl="0"/>
          <a:endParaRPr lang="ru-RU" sz="1200" b="1" i="1" dirty="0"/>
        </a:p>
      </dgm:t>
    </dgm:pt>
    <dgm:pt modelId="{27FAB648-0CAD-443B-8CB0-BE053BC332AA}" type="parTrans" cxnId="{B9411A91-D979-4C70-9DE7-F5DB8523F653}">
      <dgm:prSet/>
      <dgm:spPr/>
      <dgm:t>
        <a:bodyPr/>
        <a:lstStyle/>
        <a:p>
          <a:endParaRPr lang="ru-RU" sz="1200" b="1" i="1"/>
        </a:p>
      </dgm:t>
    </dgm:pt>
    <dgm:pt modelId="{C3D66C30-6899-4A86-8010-4162EDDFB0D4}" type="sibTrans" cxnId="{B9411A91-D979-4C70-9DE7-F5DB8523F653}">
      <dgm:prSet/>
      <dgm:spPr/>
      <dgm:t>
        <a:bodyPr/>
        <a:lstStyle/>
        <a:p>
          <a:endParaRPr lang="ru-RU" sz="1200" b="1" i="1"/>
        </a:p>
      </dgm:t>
    </dgm:pt>
    <dgm:pt modelId="{272C802C-938C-428F-865C-436DE6504B2D}">
      <dgm:prSet custT="1"/>
      <dgm:spPr/>
      <dgm:t>
        <a:bodyPr/>
        <a:lstStyle/>
        <a:p>
          <a:pPr rtl="0"/>
          <a:endParaRPr lang="ru-RU" sz="1200" b="1" i="1" dirty="0"/>
        </a:p>
      </dgm:t>
    </dgm:pt>
    <dgm:pt modelId="{0385E225-20A2-4BF1-BD3E-3A8FA45EEFC3}" type="parTrans" cxnId="{89A8A3C3-FFBD-49D5-AD7A-ED604D2196CA}">
      <dgm:prSet/>
      <dgm:spPr/>
      <dgm:t>
        <a:bodyPr/>
        <a:lstStyle/>
        <a:p>
          <a:endParaRPr lang="ru-RU" sz="1200" b="1" i="1"/>
        </a:p>
      </dgm:t>
    </dgm:pt>
    <dgm:pt modelId="{9E13F8D7-9B18-4AB8-AA72-20E5CECBD209}" type="sibTrans" cxnId="{89A8A3C3-FFBD-49D5-AD7A-ED604D2196CA}">
      <dgm:prSet/>
      <dgm:spPr/>
      <dgm:t>
        <a:bodyPr/>
        <a:lstStyle/>
        <a:p>
          <a:endParaRPr lang="ru-RU" sz="1200" b="1" i="1"/>
        </a:p>
      </dgm:t>
    </dgm:pt>
    <dgm:pt modelId="{01AC059B-D8A3-4671-B408-31FFDEF810C7}">
      <dgm:prSet custT="1"/>
      <dgm:spPr/>
      <dgm:t>
        <a:bodyPr/>
        <a:lstStyle/>
        <a:p>
          <a:pPr rtl="0"/>
          <a:r>
            <a:rPr lang="ru-RU" sz="1200" b="1" i="1" dirty="0" smtClean="0"/>
            <a:t>непосредственное наблюдения и  его разновидности(экскурсии, наблюдения)</a:t>
          </a:r>
          <a:endParaRPr lang="ru-RU" sz="1200" b="1" i="1" dirty="0"/>
        </a:p>
      </dgm:t>
    </dgm:pt>
    <dgm:pt modelId="{F06FB2E0-2547-44F1-AAA9-5E77DF894A41}" type="parTrans" cxnId="{242FC878-FB2F-4615-9078-1221F73C8590}">
      <dgm:prSet/>
      <dgm:spPr/>
      <dgm:t>
        <a:bodyPr/>
        <a:lstStyle/>
        <a:p>
          <a:endParaRPr lang="ru-RU" sz="1200" b="1" i="1"/>
        </a:p>
      </dgm:t>
    </dgm:pt>
    <dgm:pt modelId="{1955CE43-6831-4002-957C-38D6BCCA1F4B}" type="sibTrans" cxnId="{242FC878-FB2F-4615-9078-1221F73C8590}">
      <dgm:prSet/>
      <dgm:spPr/>
      <dgm:t>
        <a:bodyPr/>
        <a:lstStyle/>
        <a:p>
          <a:endParaRPr lang="ru-RU" sz="1200" b="1" i="1"/>
        </a:p>
      </dgm:t>
    </dgm:pt>
    <dgm:pt modelId="{A27BD8B6-2F47-4CFF-9C10-9C180022AA12}">
      <dgm:prSet custT="1"/>
      <dgm:spPr/>
      <dgm:t>
        <a:bodyPr/>
        <a:lstStyle/>
        <a:p>
          <a:r>
            <a:rPr lang="ru-RU" sz="1200" b="1" i="1" dirty="0" smtClean="0"/>
            <a:t>Опосредованные наблюдения (изобразительная деятельность)</a:t>
          </a:r>
          <a:endParaRPr lang="ru-RU" sz="1200" b="1" i="1" dirty="0"/>
        </a:p>
      </dgm:t>
    </dgm:pt>
    <dgm:pt modelId="{92012E52-7B69-4ADB-AAD8-0DC7360FE6B7}" type="parTrans" cxnId="{7C068C94-3AF3-440B-8435-BDE15DC633B5}">
      <dgm:prSet/>
      <dgm:spPr/>
      <dgm:t>
        <a:bodyPr/>
        <a:lstStyle/>
        <a:p>
          <a:endParaRPr lang="ru-RU" sz="1200" b="1" i="1"/>
        </a:p>
      </dgm:t>
    </dgm:pt>
    <dgm:pt modelId="{BF3AF8AE-A835-4FD8-B695-8C9C9197B07F}" type="sibTrans" cxnId="{7C068C94-3AF3-440B-8435-BDE15DC633B5}">
      <dgm:prSet/>
      <dgm:spPr/>
      <dgm:t>
        <a:bodyPr/>
        <a:lstStyle/>
        <a:p>
          <a:endParaRPr lang="ru-RU" sz="1200" b="1" i="1"/>
        </a:p>
      </dgm:t>
    </dgm:pt>
    <dgm:pt modelId="{C73FA523-3D27-479D-95AE-E5D3567DEC25}" type="pres">
      <dgm:prSet presAssocID="{F91FF88F-261B-41CC-91B9-00C6A08B8B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96E987-8CF1-4CCC-BE6B-8642E8903992}" type="pres">
      <dgm:prSet presAssocID="{DA009D81-7981-4E9D-8C6E-8577F9601A39}" presName="composite" presStyleCnt="0"/>
      <dgm:spPr/>
      <dgm:t>
        <a:bodyPr/>
        <a:lstStyle/>
        <a:p>
          <a:endParaRPr lang="ru-RU"/>
        </a:p>
      </dgm:t>
    </dgm:pt>
    <dgm:pt modelId="{8C9E8BEE-4296-4905-91B5-5123794815CF}" type="pres">
      <dgm:prSet presAssocID="{DA009D81-7981-4E9D-8C6E-8577F9601A3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2E48D-F44F-4FB7-818D-2CB52622D83F}" type="pres">
      <dgm:prSet presAssocID="{DA009D81-7981-4E9D-8C6E-8577F9601A39}" presName="descendantText" presStyleLbl="alignAcc1" presStyleIdx="0" presStyleCnt="2" custScaleX="200000" custLinFactNeighborX="4908" custLinFactNeighborY="-7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E6C81-798A-44DA-8510-152495404186}" type="pres">
      <dgm:prSet presAssocID="{C3D66C30-6899-4A86-8010-4162EDDFB0D4}" presName="sp" presStyleCnt="0"/>
      <dgm:spPr/>
      <dgm:t>
        <a:bodyPr/>
        <a:lstStyle/>
        <a:p>
          <a:endParaRPr lang="ru-RU"/>
        </a:p>
      </dgm:t>
    </dgm:pt>
    <dgm:pt modelId="{D4A1BF69-A7F8-4506-BA44-115661B53306}" type="pres">
      <dgm:prSet presAssocID="{272C802C-938C-428F-865C-436DE6504B2D}" presName="composite" presStyleCnt="0"/>
      <dgm:spPr/>
      <dgm:t>
        <a:bodyPr/>
        <a:lstStyle/>
        <a:p>
          <a:endParaRPr lang="ru-RU"/>
        </a:p>
      </dgm:t>
    </dgm:pt>
    <dgm:pt modelId="{03AAC1FC-4322-4F98-8E89-B726CF6579AF}" type="pres">
      <dgm:prSet presAssocID="{272C802C-938C-428F-865C-436DE6504B2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D285C-4334-4B01-8EBC-6EC058CC538C}" type="pres">
      <dgm:prSet presAssocID="{272C802C-938C-428F-865C-436DE6504B2D}" presName="descendantText" presStyleLbl="alignAcc1" presStyleIdx="1" presStyleCnt="2" custScaleX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2FC878-FB2F-4615-9078-1221F73C8590}" srcId="{DA009D81-7981-4E9D-8C6E-8577F9601A39}" destId="{01AC059B-D8A3-4671-B408-31FFDEF810C7}" srcOrd="0" destOrd="0" parTransId="{F06FB2E0-2547-44F1-AAA9-5E77DF894A41}" sibTransId="{1955CE43-6831-4002-957C-38D6BCCA1F4B}"/>
    <dgm:cxn modelId="{884D29AD-566A-4BAD-B3FC-B6B816B2C7D3}" type="presOf" srcId="{DA009D81-7981-4E9D-8C6E-8577F9601A39}" destId="{8C9E8BEE-4296-4905-91B5-5123794815CF}" srcOrd="0" destOrd="0" presId="urn:microsoft.com/office/officeart/2005/8/layout/chevron2"/>
    <dgm:cxn modelId="{B9411A91-D979-4C70-9DE7-F5DB8523F653}" srcId="{F91FF88F-261B-41CC-91B9-00C6A08B8B13}" destId="{DA009D81-7981-4E9D-8C6E-8577F9601A39}" srcOrd="0" destOrd="0" parTransId="{27FAB648-0CAD-443B-8CB0-BE053BC332AA}" sibTransId="{C3D66C30-6899-4A86-8010-4162EDDFB0D4}"/>
    <dgm:cxn modelId="{5D07C8F6-CD19-45A4-B633-F722E0A2256D}" type="presOf" srcId="{F91FF88F-261B-41CC-91B9-00C6A08B8B13}" destId="{C73FA523-3D27-479D-95AE-E5D3567DEC25}" srcOrd="0" destOrd="0" presId="urn:microsoft.com/office/officeart/2005/8/layout/chevron2"/>
    <dgm:cxn modelId="{779FCC80-495F-4581-8673-39197CFF4CE5}" type="presOf" srcId="{272C802C-938C-428F-865C-436DE6504B2D}" destId="{03AAC1FC-4322-4F98-8E89-B726CF6579AF}" srcOrd="0" destOrd="0" presId="urn:microsoft.com/office/officeart/2005/8/layout/chevron2"/>
    <dgm:cxn modelId="{95C8256F-1918-41A6-9F6B-A458EFF7AB07}" type="presOf" srcId="{A27BD8B6-2F47-4CFF-9C10-9C180022AA12}" destId="{975D285C-4334-4B01-8EBC-6EC058CC538C}" srcOrd="0" destOrd="0" presId="urn:microsoft.com/office/officeart/2005/8/layout/chevron2"/>
    <dgm:cxn modelId="{7C068C94-3AF3-440B-8435-BDE15DC633B5}" srcId="{272C802C-938C-428F-865C-436DE6504B2D}" destId="{A27BD8B6-2F47-4CFF-9C10-9C180022AA12}" srcOrd="0" destOrd="0" parTransId="{92012E52-7B69-4ADB-AAD8-0DC7360FE6B7}" sibTransId="{BF3AF8AE-A835-4FD8-B695-8C9C9197B07F}"/>
    <dgm:cxn modelId="{8D8B1BD3-EBFA-4250-BD7F-D5A8F0C99282}" type="presOf" srcId="{01AC059B-D8A3-4671-B408-31FFDEF810C7}" destId="{5132E48D-F44F-4FB7-818D-2CB52622D83F}" srcOrd="0" destOrd="0" presId="urn:microsoft.com/office/officeart/2005/8/layout/chevron2"/>
    <dgm:cxn modelId="{89A8A3C3-FFBD-49D5-AD7A-ED604D2196CA}" srcId="{F91FF88F-261B-41CC-91B9-00C6A08B8B13}" destId="{272C802C-938C-428F-865C-436DE6504B2D}" srcOrd="1" destOrd="0" parTransId="{0385E225-20A2-4BF1-BD3E-3A8FA45EEFC3}" sibTransId="{9E13F8D7-9B18-4AB8-AA72-20E5CECBD209}"/>
    <dgm:cxn modelId="{BEB406E5-019B-434A-B2B1-C6B11A9387D4}" type="presParOf" srcId="{C73FA523-3D27-479D-95AE-E5D3567DEC25}" destId="{DF96E987-8CF1-4CCC-BE6B-8642E8903992}" srcOrd="0" destOrd="0" presId="urn:microsoft.com/office/officeart/2005/8/layout/chevron2"/>
    <dgm:cxn modelId="{D0CF8E77-F709-4BBD-89D5-68B81663F114}" type="presParOf" srcId="{DF96E987-8CF1-4CCC-BE6B-8642E8903992}" destId="{8C9E8BEE-4296-4905-91B5-5123794815CF}" srcOrd="0" destOrd="0" presId="urn:microsoft.com/office/officeart/2005/8/layout/chevron2"/>
    <dgm:cxn modelId="{8DA55AE8-6D96-4921-B0C5-FD9079FAFCA9}" type="presParOf" srcId="{DF96E987-8CF1-4CCC-BE6B-8642E8903992}" destId="{5132E48D-F44F-4FB7-818D-2CB52622D83F}" srcOrd="1" destOrd="0" presId="urn:microsoft.com/office/officeart/2005/8/layout/chevron2"/>
    <dgm:cxn modelId="{B40CDEB6-0C2E-4714-83B0-63A27923F5CD}" type="presParOf" srcId="{C73FA523-3D27-479D-95AE-E5D3567DEC25}" destId="{D26E6C81-798A-44DA-8510-152495404186}" srcOrd="1" destOrd="0" presId="urn:microsoft.com/office/officeart/2005/8/layout/chevron2"/>
    <dgm:cxn modelId="{F75D1F91-841F-4139-B67D-728606B52FCD}" type="presParOf" srcId="{C73FA523-3D27-479D-95AE-E5D3567DEC25}" destId="{D4A1BF69-A7F8-4506-BA44-115661B53306}" srcOrd="2" destOrd="0" presId="urn:microsoft.com/office/officeart/2005/8/layout/chevron2"/>
    <dgm:cxn modelId="{51757DDB-7B4D-4221-8AE4-408AD1033523}" type="presParOf" srcId="{D4A1BF69-A7F8-4506-BA44-115661B53306}" destId="{03AAC1FC-4322-4F98-8E89-B726CF6579AF}" srcOrd="0" destOrd="0" presId="urn:microsoft.com/office/officeart/2005/8/layout/chevron2"/>
    <dgm:cxn modelId="{B599EE33-C4DE-4001-8591-AC3D7C969370}" type="presParOf" srcId="{D4A1BF69-A7F8-4506-BA44-115661B53306}" destId="{975D285C-4334-4B01-8EBC-6EC058CC53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B63875-A07B-4480-9A24-ADF0177A9238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B86DE24-9EDC-4911-A1F8-B03EC872BAEF}">
      <dgm:prSet/>
      <dgm:spPr/>
      <dgm:t>
        <a:bodyPr/>
        <a:lstStyle/>
        <a:p>
          <a:pPr rtl="0"/>
          <a:endParaRPr lang="ru-RU" dirty="0"/>
        </a:p>
      </dgm:t>
    </dgm:pt>
    <dgm:pt modelId="{2FDAC58D-1842-437A-AE63-0394FE124204}" type="parTrans" cxnId="{5089198F-1981-4512-A9AC-1717E0E28610}">
      <dgm:prSet/>
      <dgm:spPr/>
      <dgm:t>
        <a:bodyPr/>
        <a:lstStyle/>
        <a:p>
          <a:endParaRPr lang="ru-RU"/>
        </a:p>
      </dgm:t>
    </dgm:pt>
    <dgm:pt modelId="{71BCD39C-F5BB-4EE6-B706-D481D8380B7A}" type="sibTrans" cxnId="{5089198F-1981-4512-A9AC-1717E0E28610}">
      <dgm:prSet/>
      <dgm:spPr/>
      <dgm:t>
        <a:bodyPr/>
        <a:lstStyle/>
        <a:p>
          <a:endParaRPr lang="ru-RU"/>
        </a:p>
      </dgm:t>
    </dgm:pt>
    <dgm:pt modelId="{8678A2C9-6A65-48EB-BF52-BFC2D58F82B4}">
      <dgm:prSet/>
      <dgm:spPr/>
      <dgm:t>
        <a:bodyPr/>
        <a:lstStyle/>
        <a:p>
          <a:pPr rtl="0"/>
          <a:endParaRPr lang="ru-RU" dirty="0"/>
        </a:p>
      </dgm:t>
    </dgm:pt>
    <dgm:pt modelId="{65668A60-4EF8-4636-BD15-1B7E0E17AFC6}" type="parTrans" cxnId="{022C1593-2D7E-49EC-97F2-F9D58E756A25}">
      <dgm:prSet/>
      <dgm:spPr/>
      <dgm:t>
        <a:bodyPr/>
        <a:lstStyle/>
        <a:p>
          <a:endParaRPr lang="ru-RU"/>
        </a:p>
      </dgm:t>
    </dgm:pt>
    <dgm:pt modelId="{4DF4090B-F2F5-4E79-9762-9DC540147CBE}" type="sibTrans" cxnId="{022C1593-2D7E-49EC-97F2-F9D58E756A25}">
      <dgm:prSet/>
      <dgm:spPr/>
      <dgm:t>
        <a:bodyPr/>
        <a:lstStyle/>
        <a:p>
          <a:endParaRPr lang="ru-RU"/>
        </a:p>
      </dgm:t>
    </dgm:pt>
    <dgm:pt modelId="{907F2B4D-E2AE-4302-B613-7E272AE2F76E}">
      <dgm:prSet/>
      <dgm:spPr/>
      <dgm:t>
        <a:bodyPr/>
        <a:lstStyle/>
        <a:p>
          <a:pPr rtl="0"/>
          <a:endParaRPr lang="ru-RU" dirty="0"/>
        </a:p>
      </dgm:t>
    </dgm:pt>
    <dgm:pt modelId="{A55D9222-678A-44BA-A873-4915223416D4}" type="parTrans" cxnId="{D3A528C8-3C2F-4A33-984B-1D90F951F76A}">
      <dgm:prSet/>
      <dgm:spPr/>
      <dgm:t>
        <a:bodyPr/>
        <a:lstStyle/>
        <a:p>
          <a:endParaRPr lang="ru-RU"/>
        </a:p>
      </dgm:t>
    </dgm:pt>
    <dgm:pt modelId="{5778801B-430D-47DE-90D5-686B7E771007}" type="sibTrans" cxnId="{D3A528C8-3C2F-4A33-984B-1D90F951F76A}">
      <dgm:prSet/>
      <dgm:spPr/>
      <dgm:t>
        <a:bodyPr/>
        <a:lstStyle/>
        <a:p>
          <a:endParaRPr lang="ru-RU"/>
        </a:p>
      </dgm:t>
    </dgm:pt>
    <dgm:pt modelId="{341FCE59-43E5-4AB3-93FE-644E4C978E8F}">
      <dgm:prSet/>
      <dgm:spPr/>
      <dgm:t>
        <a:bodyPr/>
        <a:lstStyle/>
        <a:p>
          <a:pPr rtl="0"/>
          <a:endParaRPr lang="ru-RU" dirty="0"/>
        </a:p>
      </dgm:t>
    </dgm:pt>
    <dgm:pt modelId="{F350AAB1-81C1-4300-BD81-C097527B1D15}" type="parTrans" cxnId="{3186374C-8E15-4751-A5F9-48A550F7F9A9}">
      <dgm:prSet/>
      <dgm:spPr/>
      <dgm:t>
        <a:bodyPr/>
        <a:lstStyle/>
        <a:p>
          <a:endParaRPr lang="ru-RU"/>
        </a:p>
      </dgm:t>
    </dgm:pt>
    <dgm:pt modelId="{249A757A-17FF-47F3-811F-69AD28413DA2}" type="sibTrans" cxnId="{3186374C-8E15-4751-A5F9-48A550F7F9A9}">
      <dgm:prSet/>
      <dgm:spPr/>
      <dgm:t>
        <a:bodyPr/>
        <a:lstStyle/>
        <a:p>
          <a:endParaRPr lang="ru-RU"/>
        </a:p>
      </dgm:t>
    </dgm:pt>
    <dgm:pt modelId="{5F9CB2D1-F4E2-4626-84D7-B109421682DE}">
      <dgm:prSet custT="1"/>
      <dgm:spPr/>
      <dgm:t>
        <a:bodyPr/>
        <a:lstStyle/>
        <a:p>
          <a:pPr rtl="0"/>
          <a:r>
            <a:rPr lang="ru-RU" sz="1100" b="1" i="1" dirty="0" smtClean="0"/>
            <a:t>Дидактические игры-упражнения;</a:t>
          </a:r>
          <a:endParaRPr lang="ru-RU" sz="1100" b="1" i="1" dirty="0"/>
        </a:p>
      </dgm:t>
    </dgm:pt>
    <dgm:pt modelId="{F5F12BDC-F5E9-4F3F-9E40-16643D766DB3}" type="parTrans" cxnId="{56AA0793-2240-4A1D-807E-5A3AA4ED0435}">
      <dgm:prSet/>
      <dgm:spPr/>
      <dgm:t>
        <a:bodyPr/>
        <a:lstStyle/>
        <a:p>
          <a:endParaRPr lang="ru-RU"/>
        </a:p>
      </dgm:t>
    </dgm:pt>
    <dgm:pt modelId="{BE40F087-B947-4698-B03F-8550262A5C84}" type="sibTrans" cxnId="{56AA0793-2240-4A1D-807E-5A3AA4ED0435}">
      <dgm:prSet/>
      <dgm:spPr/>
      <dgm:t>
        <a:bodyPr/>
        <a:lstStyle/>
        <a:p>
          <a:endParaRPr lang="ru-RU"/>
        </a:p>
      </dgm:t>
    </dgm:pt>
    <dgm:pt modelId="{A822C139-68F3-4785-85DF-F36C26AB1E35}">
      <dgm:prSet custT="1"/>
      <dgm:spPr/>
      <dgm:t>
        <a:bodyPr/>
        <a:lstStyle/>
        <a:p>
          <a:pPr rtl="0"/>
          <a:r>
            <a:rPr lang="ru-RU" sz="1100" b="1" i="1" dirty="0" smtClean="0"/>
            <a:t>Игры драматизации, инсценировки</a:t>
          </a:r>
          <a:endParaRPr lang="ru-RU" sz="1100" b="1" i="1" dirty="0"/>
        </a:p>
      </dgm:t>
    </dgm:pt>
    <dgm:pt modelId="{DA8A6C9A-2436-405B-B5A1-0C3CABBE38BF}" type="parTrans" cxnId="{E8FD892A-6862-4C9E-A549-8915BCDBE3E3}">
      <dgm:prSet/>
      <dgm:spPr/>
      <dgm:t>
        <a:bodyPr/>
        <a:lstStyle/>
        <a:p>
          <a:endParaRPr lang="ru-RU"/>
        </a:p>
      </dgm:t>
    </dgm:pt>
    <dgm:pt modelId="{D26A903C-598C-431A-B6B4-4EC7E13AA4FA}" type="sibTrans" cxnId="{E8FD892A-6862-4C9E-A549-8915BCDBE3E3}">
      <dgm:prSet/>
      <dgm:spPr/>
      <dgm:t>
        <a:bodyPr/>
        <a:lstStyle/>
        <a:p>
          <a:endParaRPr lang="ru-RU"/>
        </a:p>
      </dgm:t>
    </dgm:pt>
    <dgm:pt modelId="{C6D8A166-106B-4EB9-A272-E700F0A25825}">
      <dgm:prSet custT="1"/>
      <dgm:spPr/>
      <dgm:t>
        <a:bodyPr/>
        <a:lstStyle/>
        <a:p>
          <a:pPr rtl="0"/>
          <a:r>
            <a:rPr lang="ru-RU" sz="1100" b="1" i="1" dirty="0" smtClean="0"/>
            <a:t>Пластические этюды</a:t>
          </a:r>
          <a:endParaRPr lang="ru-RU" sz="1100" b="1" i="1" dirty="0"/>
        </a:p>
      </dgm:t>
    </dgm:pt>
    <dgm:pt modelId="{ACE17C94-6FF4-4DCC-B56D-06DE8802CA86}" type="parTrans" cxnId="{CB15E954-8C10-4F74-917C-B59929640831}">
      <dgm:prSet/>
      <dgm:spPr/>
      <dgm:t>
        <a:bodyPr/>
        <a:lstStyle/>
        <a:p>
          <a:endParaRPr lang="ru-RU"/>
        </a:p>
      </dgm:t>
    </dgm:pt>
    <dgm:pt modelId="{12C9DE17-E0AB-4930-8A0E-B27AB35073AF}" type="sibTrans" cxnId="{CB15E954-8C10-4F74-917C-B59929640831}">
      <dgm:prSet/>
      <dgm:spPr/>
      <dgm:t>
        <a:bodyPr/>
        <a:lstStyle/>
        <a:p>
          <a:endParaRPr lang="ru-RU"/>
        </a:p>
      </dgm:t>
    </dgm:pt>
    <dgm:pt modelId="{2044B2F8-D4FE-4E12-A62C-0212AF0C7197}">
      <dgm:prSet custT="1"/>
      <dgm:spPr/>
      <dgm:t>
        <a:bodyPr/>
        <a:lstStyle/>
        <a:p>
          <a:pPr rtl="0"/>
          <a:r>
            <a:rPr lang="ru-RU" sz="1100" b="1" i="1" dirty="0" smtClean="0"/>
            <a:t> хороводные игры  и другие виды игр с речевым содержанием.</a:t>
          </a:r>
          <a:endParaRPr lang="ru-RU" sz="1100" b="1" i="1" dirty="0"/>
        </a:p>
      </dgm:t>
    </dgm:pt>
    <dgm:pt modelId="{951BBA1F-9B09-43E2-882A-513138A902D3}" type="parTrans" cxnId="{F706419E-F6F1-42CE-B52C-AEC79E726591}">
      <dgm:prSet/>
      <dgm:spPr/>
      <dgm:t>
        <a:bodyPr/>
        <a:lstStyle/>
        <a:p>
          <a:endParaRPr lang="ru-RU"/>
        </a:p>
      </dgm:t>
    </dgm:pt>
    <dgm:pt modelId="{9D0F6933-7684-44A3-A066-268BE7ECC5AF}" type="sibTrans" cxnId="{F706419E-F6F1-42CE-B52C-AEC79E726591}">
      <dgm:prSet/>
      <dgm:spPr/>
      <dgm:t>
        <a:bodyPr/>
        <a:lstStyle/>
        <a:p>
          <a:endParaRPr lang="ru-RU"/>
        </a:p>
      </dgm:t>
    </dgm:pt>
    <dgm:pt modelId="{B3317DD5-4DB7-4CA0-A00A-EECA8EEEBF09}" type="pres">
      <dgm:prSet presAssocID="{CCB63875-A07B-4480-9A24-ADF0177A923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B2EFF4-82DB-492D-A149-9C2FC361675C}" type="pres">
      <dgm:prSet presAssocID="{2B86DE24-9EDC-4911-A1F8-B03EC872BAEF}" presName="composite" presStyleCnt="0"/>
      <dgm:spPr/>
      <dgm:t>
        <a:bodyPr/>
        <a:lstStyle/>
        <a:p>
          <a:endParaRPr lang="ru-RU"/>
        </a:p>
      </dgm:t>
    </dgm:pt>
    <dgm:pt modelId="{FBA0B652-BC30-4D7B-AE09-88D698C534A1}" type="pres">
      <dgm:prSet presAssocID="{2B86DE24-9EDC-4911-A1F8-B03EC872BAE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29C33-6EE8-40F6-A122-93509FE7A5BB}" type="pres">
      <dgm:prSet presAssocID="{2B86DE24-9EDC-4911-A1F8-B03EC872BAEF}" presName="descendantText" presStyleLbl="alignAcc1" presStyleIdx="0" presStyleCnt="4" custScaleX="174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CC1B1-5A57-49BC-A782-6570B717A885}" type="pres">
      <dgm:prSet presAssocID="{71BCD39C-F5BB-4EE6-B706-D481D8380B7A}" presName="sp" presStyleCnt="0"/>
      <dgm:spPr/>
      <dgm:t>
        <a:bodyPr/>
        <a:lstStyle/>
        <a:p>
          <a:endParaRPr lang="ru-RU"/>
        </a:p>
      </dgm:t>
    </dgm:pt>
    <dgm:pt modelId="{110989E7-7369-4E8C-8B56-2E804F02ECB0}" type="pres">
      <dgm:prSet presAssocID="{8678A2C9-6A65-48EB-BF52-BFC2D58F82B4}" presName="composite" presStyleCnt="0"/>
      <dgm:spPr/>
      <dgm:t>
        <a:bodyPr/>
        <a:lstStyle/>
        <a:p>
          <a:endParaRPr lang="ru-RU"/>
        </a:p>
      </dgm:t>
    </dgm:pt>
    <dgm:pt modelId="{848A4A24-2BD6-4FE9-B0C4-D2B77ACCE7D5}" type="pres">
      <dgm:prSet presAssocID="{8678A2C9-6A65-48EB-BF52-BFC2D58F82B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AFBA4-B5C2-4384-BD0B-A964ED2B0797}" type="pres">
      <dgm:prSet presAssocID="{8678A2C9-6A65-48EB-BF52-BFC2D58F82B4}" presName="descendantText" presStyleLbl="alignAcc1" presStyleIdx="1" presStyleCnt="4" custScaleX="177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735F4-A7B3-400D-A1BA-0D7987AB32D1}" type="pres">
      <dgm:prSet presAssocID="{4DF4090B-F2F5-4E79-9762-9DC540147CBE}" presName="sp" presStyleCnt="0"/>
      <dgm:spPr/>
      <dgm:t>
        <a:bodyPr/>
        <a:lstStyle/>
        <a:p>
          <a:endParaRPr lang="ru-RU"/>
        </a:p>
      </dgm:t>
    </dgm:pt>
    <dgm:pt modelId="{B22D1EFC-C4CA-42D1-B587-2E5BD2A55458}" type="pres">
      <dgm:prSet presAssocID="{907F2B4D-E2AE-4302-B613-7E272AE2F76E}" presName="composite" presStyleCnt="0"/>
      <dgm:spPr/>
      <dgm:t>
        <a:bodyPr/>
        <a:lstStyle/>
        <a:p>
          <a:endParaRPr lang="ru-RU"/>
        </a:p>
      </dgm:t>
    </dgm:pt>
    <dgm:pt modelId="{859DA8CD-DCA5-4429-AC4D-68941585FAF9}" type="pres">
      <dgm:prSet presAssocID="{907F2B4D-E2AE-4302-B613-7E272AE2F76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942DB-D760-4475-A144-7A8AA0FF39D8}" type="pres">
      <dgm:prSet presAssocID="{907F2B4D-E2AE-4302-B613-7E272AE2F76E}" presName="descendantText" presStyleLbl="alignAcc1" presStyleIdx="2" presStyleCnt="4" custScaleX="177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369E6-6967-498D-A70B-983D89A5548E}" type="pres">
      <dgm:prSet presAssocID="{5778801B-430D-47DE-90D5-686B7E771007}" presName="sp" presStyleCnt="0"/>
      <dgm:spPr/>
      <dgm:t>
        <a:bodyPr/>
        <a:lstStyle/>
        <a:p>
          <a:endParaRPr lang="ru-RU"/>
        </a:p>
      </dgm:t>
    </dgm:pt>
    <dgm:pt modelId="{44607702-EEAC-4FB0-A5F6-31826058E91D}" type="pres">
      <dgm:prSet presAssocID="{341FCE59-43E5-4AB3-93FE-644E4C978E8F}" presName="composite" presStyleCnt="0"/>
      <dgm:spPr/>
      <dgm:t>
        <a:bodyPr/>
        <a:lstStyle/>
        <a:p>
          <a:endParaRPr lang="ru-RU"/>
        </a:p>
      </dgm:t>
    </dgm:pt>
    <dgm:pt modelId="{31624000-989A-4132-BE76-EB8D05A8C622}" type="pres">
      <dgm:prSet presAssocID="{341FCE59-43E5-4AB3-93FE-644E4C978E8F}" presName="parentText" presStyleLbl="alignNode1" presStyleIdx="3" presStyleCnt="4" custLinFactNeighborX="-228" custLinFactNeighborY="-29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CF2BA-9794-4F49-94AC-8ACC80CEEC34}" type="pres">
      <dgm:prSet presAssocID="{341FCE59-43E5-4AB3-93FE-644E4C978E8F}" presName="descendantText" presStyleLbl="alignAcc1" presStyleIdx="3" presStyleCnt="4" custScaleX="177815" custLinFactNeighborX="-228" custLinFactNeighborY="-2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4BA08F-48CD-4D73-B966-C4D787A2D4B6}" type="presOf" srcId="{5F9CB2D1-F4E2-4626-84D7-B109421682DE}" destId="{C3B29C33-6EE8-40F6-A122-93509FE7A5BB}" srcOrd="0" destOrd="0" presId="urn:microsoft.com/office/officeart/2005/8/layout/chevron2"/>
    <dgm:cxn modelId="{45EE51A9-D64B-4E6B-84E5-7DB7EA1D80BE}" type="presOf" srcId="{2044B2F8-D4FE-4E12-A62C-0212AF0C7197}" destId="{430CF2BA-9794-4F49-94AC-8ACC80CEEC34}" srcOrd="0" destOrd="0" presId="urn:microsoft.com/office/officeart/2005/8/layout/chevron2"/>
    <dgm:cxn modelId="{E8FD892A-6862-4C9E-A549-8915BCDBE3E3}" srcId="{8678A2C9-6A65-48EB-BF52-BFC2D58F82B4}" destId="{A822C139-68F3-4785-85DF-F36C26AB1E35}" srcOrd="0" destOrd="0" parTransId="{DA8A6C9A-2436-405B-B5A1-0C3CABBE38BF}" sibTransId="{D26A903C-598C-431A-B6B4-4EC7E13AA4FA}"/>
    <dgm:cxn modelId="{92D6456B-7712-4277-93AB-D5C2B31A6811}" type="presOf" srcId="{CCB63875-A07B-4480-9A24-ADF0177A9238}" destId="{B3317DD5-4DB7-4CA0-A00A-EECA8EEEBF09}" srcOrd="0" destOrd="0" presId="urn:microsoft.com/office/officeart/2005/8/layout/chevron2"/>
    <dgm:cxn modelId="{5089198F-1981-4512-A9AC-1717E0E28610}" srcId="{CCB63875-A07B-4480-9A24-ADF0177A9238}" destId="{2B86DE24-9EDC-4911-A1F8-B03EC872BAEF}" srcOrd="0" destOrd="0" parTransId="{2FDAC58D-1842-437A-AE63-0394FE124204}" sibTransId="{71BCD39C-F5BB-4EE6-B706-D481D8380B7A}"/>
    <dgm:cxn modelId="{56AA0793-2240-4A1D-807E-5A3AA4ED0435}" srcId="{2B86DE24-9EDC-4911-A1F8-B03EC872BAEF}" destId="{5F9CB2D1-F4E2-4626-84D7-B109421682DE}" srcOrd="0" destOrd="0" parTransId="{F5F12BDC-F5E9-4F3F-9E40-16643D766DB3}" sibTransId="{BE40F087-B947-4698-B03F-8550262A5C84}"/>
    <dgm:cxn modelId="{A2EA9C5A-1C69-423D-8B44-404A6B49AE47}" type="presOf" srcId="{2B86DE24-9EDC-4911-A1F8-B03EC872BAEF}" destId="{FBA0B652-BC30-4D7B-AE09-88D698C534A1}" srcOrd="0" destOrd="0" presId="urn:microsoft.com/office/officeart/2005/8/layout/chevron2"/>
    <dgm:cxn modelId="{F706419E-F6F1-42CE-B52C-AEC79E726591}" srcId="{341FCE59-43E5-4AB3-93FE-644E4C978E8F}" destId="{2044B2F8-D4FE-4E12-A62C-0212AF0C7197}" srcOrd="0" destOrd="0" parTransId="{951BBA1F-9B09-43E2-882A-513138A902D3}" sibTransId="{9D0F6933-7684-44A3-A066-268BE7ECC5AF}"/>
    <dgm:cxn modelId="{8B70CC3C-1611-4C90-871F-F6E482A23332}" type="presOf" srcId="{341FCE59-43E5-4AB3-93FE-644E4C978E8F}" destId="{31624000-989A-4132-BE76-EB8D05A8C622}" srcOrd="0" destOrd="0" presId="urn:microsoft.com/office/officeart/2005/8/layout/chevron2"/>
    <dgm:cxn modelId="{CE50CF07-2047-459F-8FB6-F91166D4D967}" type="presOf" srcId="{907F2B4D-E2AE-4302-B613-7E272AE2F76E}" destId="{859DA8CD-DCA5-4429-AC4D-68941585FAF9}" srcOrd="0" destOrd="0" presId="urn:microsoft.com/office/officeart/2005/8/layout/chevron2"/>
    <dgm:cxn modelId="{6DECE96B-0488-4BE0-9A53-A110438856F5}" type="presOf" srcId="{A822C139-68F3-4785-85DF-F36C26AB1E35}" destId="{321AFBA4-B5C2-4384-BD0B-A964ED2B0797}" srcOrd="0" destOrd="0" presId="urn:microsoft.com/office/officeart/2005/8/layout/chevron2"/>
    <dgm:cxn modelId="{432059F7-C74B-4D7C-A605-4E4AABF59E67}" type="presOf" srcId="{8678A2C9-6A65-48EB-BF52-BFC2D58F82B4}" destId="{848A4A24-2BD6-4FE9-B0C4-D2B77ACCE7D5}" srcOrd="0" destOrd="0" presId="urn:microsoft.com/office/officeart/2005/8/layout/chevron2"/>
    <dgm:cxn modelId="{3186374C-8E15-4751-A5F9-48A550F7F9A9}" srcId="{CCB63875-A07B-4480-9A24-ADF0177A9238}" destId="{341FCE59-43E5-4AB3-93FE-644E4C978E8F}" srcOrd="3" destOrd="0" parTransId="{F350AAB1-81C1-4300-BD81-C097527B1D15}" sibTransId="{249A757A-17FF-47F3-811F-69AD28413DA2}"/>
    <dgm:cxn modelId="{CB15E954-8C10-4F74-917C-B59929640831}" srcId="{907F2B4D-E2AE-4302-B613-7E272AE2F76E}" destId="{C6D8A166-106B-4EB9-A272-E700F0A25825}" srcOrd="0" destOrd="0" parTransId="{ACE17C94-6FF4-4DCC-B56D-06DE8802CA86}" sibTransId="{12C9DE17-E0AB-4930-8A0E-B27AB35073AF}"/>
    <dgm:cxn modelId="{D3A528C8-3C2F-4A33-984B-1D90F951F76A}" srcId="{CCB63875-A07B-4480-9A24-ADF0177A9238}" destId="{907F2B4D-E2AE-4302-B613-7E272AE2F76E}" srcOrd="2" destOrd="0" parTransId="{A55D9222-678A-44BA-A873-4915223416D4}" sibTransId="{5778801B-430D-47DE-90D5-686B7E771007}"/>
    <dgm:cxn modelId="{8372BDC3-4EF0-4EDA-87FF-A28AE7A23856}" type="presOf" srcId="{C6D8A166-106B-4EB9-A272-E700F0A25825}" destId="{6C2942DB-D760-4475-A144-7A8AA0FF39D8}" srcOrd="0" destOrd="0" presId="urn:microsoft.com/office/officeart/2005/8/layout/chevron2"/>
    <dgm:cxn modelId="{022C1593-2D7E-49EC-97F2-F9D58E756A25}" srcId="{CCB63875-A07B-4480-9A24-ADF0177A9238}" destId="{8678A2C9-6A65-48EB-BF52-BFC2D58F82B4}" srcOrd="1" destOrd="0" parTransId="{65668A60-4EF8-4636-BD15-1B7E0E17AFC6}" sibTransId="{4DF4090B-F2F5-4E79-9762-9DC540147CBE}"/>
    <dgm:cxn modelId="{DE47CDAC-B5F0-497A-9F49-1F45D54E4F58}" type="presParOf" srcId="{B3317DD5-4DB7-4CA0-A00A-EECA8EEEBF09}" destId="{66B2EFF4-82DB-492D-A149-9C2FC361675C}" srcOrd="0" destOrd="0" presId="urn:microsoft.com/office/officeart/2005/8/layout/chevron2"/>
    <dgm:cxn modelId="{D0352181-D59B-4A60-8217-222CCC369419}" type="presParOf" srcId="{66B2EFF4-82DB-492D-A149-9C2FC361675C}" destId="{FBA0B652-BC30-4D7B-AE09-88D698C534A1}" srcOrd="0" destOrd="0" presId="urn:microsoft.com/office/officeart/2005/8/layout/chevron2"/>
    <dgm:cxn modelId="{EA319F49-789F-4F3C-AA21-8666C476F7D0}" type="presParOf" srcId="{66B2EFF4-82DB-492D-A149-9C2FC361675C}" destId="{C3B29C33-6EE8-40F6-A122-93509FE7A5BB}" srcOrd="1" destOrd="0" presId="urn:microsoft.com/office/officeart/2005/8/layout/chevron2"/>
    <dgm:cxn modelId="{C6387763-1310-438A-991A-E4A5F6DE9F27}" type="presParOf" srcId="{B3317DD5-4DB7-4CA0-A00A-EECA8EEEBF09}" destId="{88ECC1B1-5A57-49BC-A782-6570B717A885}" srcOrd="1" destOrd="0" presId="urn:microsoft.com/office/officeart/2005/8/layout/chevron2"/>
    <dgm:cxn modelId="{85F99772-5B17-49F9-A4D2-B07455ED39E4}" type="presParOf" srcId="{B3317DD5-4DB7-4CA0-A00A-EECA8EEEBF09}" destId="{110989E7-7369-4E8C-8B56-2E804F02ECB0}" srcOrd="2" destOrd="0" presId="urn:microsoft.com/office/officeart/2005/8/layout/chevron2"/>
    <dgm:cxn modelId="{8F11F943-3E82-44E9-A0B2-FF84273D9D60}" type="presParOf" srcId="{110989E7-7369-4E8C-8B56-2E804F02ECB0}" destId="{848A4A24-2BD6-4FE9-B0C4-D2B77ACCE7D5}" srcOrd="0" destOrd="0" presId="urn:microsoft.com/office/officeart/2005/8/layout/chevron2"/>
    <dgm:cxn modelId="{27ACEC35-9394-4A6E-AA7B-61065A295B09}" type="presParOf" srcId="{110989E7-7369-4E8C-8B56-2E804F02ECB0}" destId="{321AFBA4-B5C2-4384-BD0B-A964ED2B0797}" srcOrd="1" destOrd="0" presId="urn:microsoft.com/office/officeart/2005/8/layout/chevron2"/>
    <dgm:cxn modelId="{8FC087A2-D2EB-485E-892A-22057406405B}" type="presParOf" srcId="{B3317DD5-4DB7-4CA0-A00A-EECA8EEEBF09}" destId="{EC6735F4-A7B3-400D-A1BA-0D7987AB32D1}" srcOrd="3" destOrd="0" presId="urn:microsoft.com/office/officeart/2005/8/layout/chevron2"/>
    <dgm:cxn modelId="{2551A3D5-3EBF-4A46-B57E-198D2DE8E0BF}" type="presParOf" srcId="{B3317DD5-4DB7-4CA0-A00A-EECA8EEEBF09}" destId="{B22D1EFC-C4CA-42D1-B587-2E5BD2A55458}" srcOrd="4" destOrd="0" presId="urn:microsoft.com/office/officeart/2005/8/layout/chevron2"/>
    <dgm:cxn modelId="{16EBC99A-2079-4380-A153-9913DD56EF0D}" type="presParOf" srcId="{B22D1EFC-C4CA-42D1-B587-2E5BD2A55458}" destId="{859DA8CD-DCA5-4429-AC4D-68941585FAF9}" srcOrd="0" destOrd="0" presId="urn:microsoft.com/office/officeart/2005/8/layout/chevron2"/>
    <dgm:cxn modelId="{036F4438-B393-45EB-AC37-CD4639E6DF66}" type="presParOf" srcId="{B22D1EFC-C4CA-42D1-B587-2E5BD2A55458}" destId="{6C2942DB-D760-4475-A144-7A8AA0FF39D8}" srcOrd="1" destOrd="0" presId="urn:microsoft.com/office/officeart/2005/8/layout/chevron2"/>
    <dgm:cxn modelId="{9756397E-985F-4083-8859-AB45910E16B1}" type="presParOf" srcId="{B3317DD5-4DB7-4CA0-A00A-EECA8EEEBF09}" destId="{825369E6-6967-498D-A70B-983D89A5548E}" srcOrd="5" destOrd="0" presId="urn:microsoft.com/office/officeart/2005/8/layout/chevron2"/>
    <dgm:cxn modelId="{688C651D-8F29-4656-93E1-8370BE58632B}" type="presParOf" srcId="{B3317DD5-4DB7-4CA0-A00A-EECA8EEEBF09}" destId="{44607702-EEAC-4FB0-A5F6-31826058E91D}" srcOrd="6" destOrd="0" presId="urn:microsoft.com/office/officeart/2005/8/layout/chevron2"/>
    <dgm:cxn modelId="{5D74B002-9B6A-4670-B3E9-E0F880C9CA5F}" type="presParOf" srcId="{44607702-EEAC-4FB0-A5F6-31826058E91D}" destId="{31624000-989A-4132-BE76-EB8D05A8C622}" srcOrd="0" destOrd="0" presId="urn:microsoft.com/office/officeart/2005/8/layout/chevron2"/>
    <dgm:cxn modelId="{55FA3359-97F3-4CFD-AD56-EB886C621C80}" type="presParOf" srcId="{44607702-EEAC-4FB0-A5F6-31826058E91D}" destId="{430CF2BA-9794-4F49-94AC-8ACC80CEEC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36627B-F463-45BC-ADCD-179B804E3928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6BD7D3A-B418-452A-A2BA-316CBA532BD2}">
      <dgm:prSet custT="1"/>
      <dgm:spPr/>
      <dgm:t>
        <a:bodyPr/>
        <a:lstStyle/>
        <a:p>
          <a:pPr rtl="0"/>
          <a:endParaRPr lang="ru-RU" sz="1400" dirty="0"/>
        </a:p>
      </dgm:t>
    </dgm:pt>
    <dgm:pt modelId="{8E934B45-568F-44C8-B11A-76B00AC8BB1D}" type="parTrans" cxnId="{8FF50B76-00A8-4244-86D7-59A0BA53F83E}">
      <dgm:prSet/>
      <dgm:spPr/>
      <dgm:t>
        <a:bodyPr/>
        <a:lstStyle/>
        <a:p>
          <a:endParaRPr lang="ru-RU" sz="1400"/>
        </a:p>
      </dgm:t>
    </dgm:pt>
    <dgm:pt modelId="{B24C30C8-A825-4D39-9D4D-2BB6242DBAEB}" type="sibTrans" cxnId="{8FF50B76-00A8-4244-86D7-59A0BA53F83E}">
      <dgm:prSet/>
      <dgm:spPr/>
      <dgm:t>
        <a:bodyPr/>
        <a:lstStyle/>
        <a:p>
          <a:endParaRPr lang="ru-RU" sz="1400"/>
        </a:p>
      </dgm:t>
    </dgm:pt>
    <dgm:pt modelId="{0D066484-F568-4252-B097-638800ECF6FC}">
      <dgm:prSet custT="1"/>
      <dgm:spPr/>
      <dgm:t>
        <a:bodyPr/>
        <a:lstStyle/>
        <a:p>
          <a:pPr rtl="0"/>
          <a:endParaRPr lang="ru-RU" sz="1400" dirty="0"/>
        </a:p>
      </dgm:t>
    </dgm:pt>
    <dgm:pt modelId="{36CF37FF-299E-42C6-94CF-45F7E1823514}" type="parTrans" cxnId="{77200599-3C0E-4AE5-B938-345A70BA11DD}">
      <dgm:prSet/>
      <dgm:spPr/>
      <dgm:t>
        <a:bodyPr/>
        <a:lstStyle/>
        <a:p>
          <a:endParaRPr lang="ru-RU" sz="1400"/>
        </a:p>
      </dgm:t>
    </dgm:pt>
    <dgm:pt modelId="{C05ACA23-0429-4F75-829D-6C2346701688}" type="sibTrans" cxnId="{77200599-3C0E-4AE5-B938-345A70BA11DD}">
      <dgm:prSet/>
      <dgm:spPr/>
      <dgm:t>
        <a:bodyPr/>
        <a:lstStyle/>
        <a:p>
          <a:endParaRPr lang="ru-RU" sz="1400"/>
        </a:p>
      </dgm:t>
    </dgm:pt>
    <dgm:pt modelId="{65225D70-716D-44EF-8F25-3A47E6C274B8}">
      <dgm:prSet custT="1"/>
      <dgm:spPr/>
      <dgm:t>
        <a:bodyPr/>
        <a:lstStyle/>
        <a:p>
          <a:pPr rtl="0"/>
          <a:endParaRPr lang="ru-RU" sz="1400" dirty="0"/>
        </a:p>
      </dgm:t>
    </dgm:pt>
    <dgm:pt modelId="{59E6F502-5725-4E4B-BECC-40BC2FFD8E08}" type="parTrans" cxnId="{B47B9879-BE78-468F-B4E5-0D3BC0B62ABA}">
      <dgm:prSet/>
      <dgm:spPr/>
      <dgm:t>
        <a:bodyPr/>
        <a:lstStyle/>
        <a:p>
          <a:endParaRPr lang="ru-RU" sz="1400"/>
        </a:p>
      </dgm:t>
    </dgm:pt>
    <dgm:pt modelId="{A3ACFE6D-52C0-4902-B79C-CDDAB1AF9B52}" type="sibTrans" cxnId="{B47B9879-BE78-468F-B4E5-0D3BC0B62ABA}">
      <dgm:prSet/>
      <dgm:spPr/>
      <dgm:t>
        <a:bodyPr/>
        <a:lstStyle/>
        <a:p>
          <a:endParaRPr lang="ru-RU" sz="1400"/>
        </a:p>
      </dgm:t>
    </dgm:pt>
    <dgm:pt modelId="{D636EE96-DD7F-48F5-A3B7-7E45F5D09069}">
      <dgm:prSet custT="1"/>
      <dgm:spPr/>
      <dgm:t>
        <a:bodyPr/>
        <a:lstStyle/>
        <a:p>
          <a:r>
            <a:rPr lang="ru-RU" sz="1200" b="1" i="1" dirty="0" smtClean="0"/>
            <a:t>Чтение и рассказывание художественных произведений</a:t>
          </a:r>
          <a:endParaRPr lang="ru-RU" sz="1200" b="1" i="1" dirty="0"/>
        </a:p>
      </dgm:t>
    </dgm:pt>
    <dgm:pt modelId="{65F6871B-7BFC-4B02-88CB-9415C787CF17}" type="parTrans" cxnId="{19A72421-C3B1-4956-9102-8C5C3D7A1296}">
      <dgm:prSet/>
      <dgm:spPr/>
      <dgm:t>
        <a:bodyPr/>
        <a:lstStyle/>
        <a:p>
          <a:endParaRPr lang="ru-RU" sz="1400"/>
        </a:p>
      </dgm:t>
    </dgm:pt>
    <dgm:pt modelId="{CFBEC193-8E9E-43C5-B5D1-5E5058FD196E}" type="sibTrans" cxnId="{19A72421-C3B1-4956-9102-8C5C3D7A1296}">
      <dgm:prSet/>
      <dgm:spPr/>
      <dgm:t>
        <a:bodyPr/>
        <a:lstStyle/>
        <a:p>
          <a:endParaRPr lang="ru-RU" sz="1400"/>
        </a:p>
      </dgm:t>
    </dgm:pt>
    <dgm:pt modelId="{69FDBE77-8EEF-4E9B-A898-894609C553DB}">
      <dgm:prSet custT="1"/>
      <dgm:spPr/>
      <dgm:t>
        <a:bodyPr/>
        <a:lstStyle/>
        <a:p>
          <a:pPr rtl="0"/>
          <a:r>
            <a:rPr lang="ru-RU" sz="1200" b="1" i="1" dirty="0" smtClean="0"/>
            <a:t>Заучивание наизусть</a:t>
          </a:r>
          <a:endParaRPr lang="ru-RU" sz="1200" b="1" i="1" dirty="0"/>
        </a:p>
      </dgm:t>
    </dgm:pt>
    <dgm:pt modelId="{8C48DAAB-3EF0-4026-B177-EA80040808F9}" type="parTrans" cxnId="{6CEE64F6-264D-4301-A02C-1AA41A03F8F0}">
      <dgm:prSet/>
      <dgm:spPr/>
      <dgm:t>
        <a:bodyPr/>
        <a:lstStyle/>
        <a:p>
          <a:endParaRPr lang="ru-RU" sz="1400"/>
        </a:p>
      </dgm:t>
    </dgm:pt>
    <dgm:pt modelId="{5953821B-A39A-4EEC-AD4D-4623277D88CA}" type="sibTrans" cxnId="{6CEE64F6-264D-4301-A02C-1AA41A03F8F0}">
      <dgm:prSet/>
      <dgm:spPr/>
      <dgm:t>
        <a:bodyPr/>
        <a:lstStyle/>
        <a:p>
          <a:endParaRPr lang="ru-RU" sz="1400"/>
        </a:p>
      </dgm:t>
    </dgm:pt>
    <dgm:pt modelId="{5E1C1B12-3C26-4EB0-901D-D52BAA5174B6}">
      <dgm:prSet custT="1"/>
      <dgm:spPr/>
      <dgm:t>
        <a:bodyPr/>
        <a:lstStyle/>
        <a:p>
          <a:pPr rtl="0"/>
          <a:r>
            <a:rPr lang="ru-RU" sz="1200" b="1" i="1" dirty="0" smtClean="0"/>
            <a:t>пересказ</a:t>
          </a:r>
          <a:endParaRPr lang="ru-RU" sz="1200" b="1" i="1" dirty="0"/>
        </a:p>
      </dgm:t>
    </dgm:pt>
    <dgm:pt modelId="{848BF750-CB2E-4115-9C62-7B22FE9A013D}" type="parTrans" cxnId="{41F4D3BA-1B01-4AE3-A110-71552DFCE995}">
      <dgm:prSet/>
      <dgm:spPr/>
      <dgm:t>
        <a:bodyPr/>
        <a:lstStyle/>
        <a:p>
          <a:endParaRPr lang="ru-RU" sz="1400"/>
        </a:p>
      </dgm:t>
    </dgm:pt>
    <dgm:pt modelId="{F28F0716-BFA1-46B1-A5A2-BAD04FD0652B}" type="sibTrans" cxnId="{41F4D3BA-1B01-4AE3-A110-71552DFCE995}">
      <dgm:prSet/>
      <dgm:spPr/>
      <dgm:t>
        <a:bodyPr/>
        <a:lstStyle/>
        <a:p>
          <a:endParaRPr lang="ru-RU" sz="1400"/>
        </a:p>
      </dgm:t>
    </dgm:pt>
    <dgm:pt modelId="{BA04B362-5460-48EE-8B47-C5E02AE062C0}">
      <dgm:prSet/>
      <dgm:spPr/>
      <dgm:t>
        <a:bodyPr/>
        <a:lstStyle/>
        <a:p>
          <a:pPr rtl="0"/>
          <a:endParaRPr lang="ru-RU" b="1" i="1" dirty="0"/>
        </a:p>
      </dgm:t>
    </dgm:pt>
    <dgm:pt modelId="{24D43316-8B90-4402-A295-D3EF0E854AE1}" type="parTrans" cxnId="{E41608CD-2EA9-4A05-BB81-D8566B8456BB}">
      <dgm:prSet/>
      <dgm:spPr/>
      <dgm:t>
        <a:bodyPr/>
        <a:lstStyle/>
        <a:p>
          <a:endParaRPr lang="ru-RU"/>
        </a:p>
      </dgm:t>
    </dgm:pt>
    <dgm:pt modelId="{38115DBE-D169-49A2-A471-95DB03C10A58}" type="sibTrans" cxnId="{E41608CD-2EA9-4A05-BB81-D8566B8456BB}">
      <dgm:prSet/>
      <dgm:spPr/>
      <dgm:t>
        <a:bodyPr/>
        <a:lstStyle/>
        <a:p>
          <a:endParaRPr lang="ru-RU"/>
        </a:p>
      </dgm:t>
    </dgm:pt>
    <dgm:pt modelId="{553DE25B-A9EE-4F9D-A789-9DF1387AD700}">
      <dgm:prSet custT="1"/>
      <dgm:spPr/>
      <dgm:t>
        <a:bodyPr/>
        <a:lstStyle/>
        <a:p>
          <a:r>
            <a:rPr lang="ru-RU" sz="1200" b="1" i="1" dirty="0" smtClean="0">
              <a:latin typeface="+mn-lt"/>
              <a:cs typeface="Times New Roman" panose="02020603050405020304" pitchFamily="18" charset="0"/>
            </a:rPr>
            <a:t>Рассказывание с опорой или без опоры на наглядный материал</a:t>
          </a:r>
          <a:endParaRPr lang="ru-RU" sz="1200" b="1" i="1" dirty="0">
            <a:latin typeface="+mn-lt"/>
            <a:cs typeface="Times New Roman" panose="02020603050405020304" pitchFamily="18" charset="0"/>
          </a:endParaRPr>
        </a:p>
      </dgm:t>
    </dgm:pt>
    <dgm:pt modelId="{6F942379-1067-40BE-8EA4-FBA2EF5DAB26}" type="parTrans" cxnId="{055DB3B8-D0D3-4A96-8870-AF5102BC50AB}">
      <dgm:prSet/>
      <dgm:spPr/>
      <dgm:t>
        <a:bodyPr/>
        <a:lstStyle/>
        <a:p>
          <a:endParaRPr lang="ru-RU"/>
        </a:p>
      </dgm:t>
    </dgm:pt>
    <dgm:pt modelId="{C19C0525-6A28-4C8B-BCAA-3130663A03B0}" type="sibTrans" cxnId="{055DB3B8-D0D3-4A96-8870-AF5102BC50AB}">
      <dgm:prSet/>
      <dgm:spPr/>
      <dgm:t>
        <a:bodyPr/>
        <a:lstStyle/>
        <a:p>
          <a:endParaRPr lang="ru-RU"/>
        </a:p>
      </dgm:t>
    </dgm:pt>
    <dgm:pt modelId="{A60C0506-8682-4C90-804A-4046F43CD22D}" type="pres">
      <dgm:prSet presAssocID="{E836627B-F463-45BC-ADCD-179B804E39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D6AE55-38A8-486C-8DE1-56D7E6BEB31A}" type="pres">
      <dgm:prSet presAssocID="{36BD7D3A-B418-452A-A2BA-316CBA532BD2}" presName="composite" presStyleCnt="0"/>
      <dgm:spPr/>
      <dgm:t>
        <a:bodyPr/>
        <a:lstStyle/>
        <a:p>
          <a:endParaRPr lang="ru-RU"/>
        </a:p>
      </dgm:t>
    </dgm:pt>
    <dgm:pt modelId="{95D8A083-ECF2-4EFA-AB64-E91EB41F3F24}" type="pres">
      <dgm:prSet presAssocID="{36BD7D3A-B418-452A-A2BA-316CBA532BD2}" presName="parentText" presStyleLbl="alignNode1" presStyleIdx="0" presStyleCnt="4" custScaleX="1014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DBF1E-299C-41AD-B5D0-6B861926C5F0}" type="pres">
      <dgm:prSet presAssocID="{36BD7D3A-B418-452A-A2BA-316CBA532BD2}" presName="descendantText" presStyleLbl="alignAcc1" presStyleIdx="0" presStyleCnt="4" custScaleX="142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148DB-CAA0-4EF2-B054-6A1AFA2384C4}" type="pres">
      <dgm:prSet presAssocID="{B24C30C8-A825-4D39-9D4D-2BB6242DBAEB}" presName="sp" presStyleCnt="0"/>
      <dgm:spPr/>
      <dgm:t>
        <a:bodyPr/>
        <a:lstStyle/>
        <a:p>
          <a:endParaRPr lang="ru-RU"/>
        </a:p>
      </dgm:t>
    </dgm:pt>
    <dgm:pt modelId="{1D036928-781F-4763-BBB5-1DADBC9D68B7}" type="pres">
      <dgm:prSet presAssocID="{0D066484-F568-4252-B097-638800ECF6FC}" presName="composite" presStyleCnt="0"/>
      <dgm:spPr/>
      <dgm:t>
        <a:bodyPr/>
        <a:lstStyle/>
        <a:p>
          <a:endParaRPr lang="ru-RU"/>
        </a:p>
      </dgm:t>
    </dgm:pt>
    <dgm:pt modelId="{7D3519E7-5766-4991-ABE2-62C23B149F4C}" type="pres">
      <dgm:prSet presAssocID="{0D066484-F568-4252-B097-638800ECF6FC}" presName="parentText" presStyleLbl="alignNode1" presStyleIdx="1" presStyleCnt="4" custScaleX="107877" custLinFactNeighborX="2203" custLinFactNeighborY="-30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75B5F-FE1A-49DC-8045-340304844ECA}" type="pres">
      <dgm:prSet presAssocID="{0D066484-F568-4252-B097-638800ECF6FC}" presName="descendantText" presStyleLbl="alignAcc1" presStyleIdx="1" presStyleCnt="4" custScaleX="137239" custLinFactNeighborX="2203" custLinFactNeighborY="-3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3D26E-975A-44C9-9A15-8769A627978E}" type="pres">
      <dgm:prSet presAssocID="{C05ACA23-0429-4F75-829D-6C2346701688}" presName="sp" presStyleCnt="0"/>
      <dgm:spPr/>
      <dgm:t>
        <a:bodyPr/>
        <a:lstStyle/>
        <a:p>
          <a:endParaRPr lang="ru-RU"/>
        </a:p>
      </dgm:t>
    </dgm:pt>
    <dgm:pt modelId="{C97D2107-DFD0-442D-BC90-11FD28070946}" type="pres">
      <dgm:prSet presAssocID="{65225D70-716D-44EF-8F25-3A47E6C274B8}" presName="composite" presStyleCnt="0"/>
      <dgm:spPr/>
      <dgm:t>
        <a:bodyPr/>
        <a:lstStyle/>
        <a:p>
          <a:endParaRPr lang="ru-RU"/>
        </a:p>
      </dgm:t>
    </dgm:pt>
    <dgm:pt modelId="{556FE66A-AD53-4C00-BF04-4B889282FA17}" type="pres">
      <dgm:prSet presAssocID="{65225D70-716D-44EF-8F25-3A47E6C274B8}" presName="parentText" presStyleLbl="alignNode1" presStyleIdx="2" presStyleCnt="4" custScaleX="107877" custLinFactNeighborX="2203" custLinFactNeighborY="-42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98620-653D-42C1-8051-364357F42CAE}" type="pres">
      <dgm:prSet presAssocID="{65225D70-716D-44EF-8F25-3A47E6C274B8}" presName="descendantText" presStyleLbl="alignAcc1" presStyleIdx="2" presStyleCnt="4" custScaleX="122068" custLinFactNeighborX="2203" custLinFactNeighborY="-4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184BC-F39E-43E6-9030-675F08577BEE}" type="pres">
      <dgm:prSet presAssocID="{A3ACFE6D-52C0-4902-B79C-CDDAB1AF9B52}" presName="sp" presStyleCnt="0"/>
      <dgm:spPr/>
    </dgm:pt>
    <dgm:pt modelId="{4EE71ED5-0330-4F9F-9289-B20F454D1BF9}" type="pres">
      <dgm:prSet presAssocID="{BA04B362-5460-48EE-8B47-C5E02AE062C0}" presName="composite" presStyleCnt="0"/>
      <dgm:spPr/>
    </dgm:pt>
    <dgm:pt modelId="{7B8AAE37-4208-455E-AB7F-9FE93501F67C}" type="pres">
      <dgm:prSet presAssocID="{BA04B362-5460-48EE-8B47-C5E02AE062C0}" presName="parentText" presStyleLbl="alignNode1" presStyleIdx="3" presStyleCnt="4" custScaleX="139656" custLinFactNeighborX="2203" custLinFactNeighborY="-30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09F16-443C-4055-82C3-315FFC8A4A06}" type="pres">
      <dgm:prSet presAssocID="{BA04B362-5460-48EE-8B47-C5E02AE062C0}" presName="descendantText" presStyleLbl="alignAcc1" presStyleIdx="3" presStyleCnt="4" custScaleX="15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1608CD-2EA9-4A05-BB81-D8566B8456BB}" srcId="{E836627B-F463-45BC-ADCD-179B804E3928}" destId="{BA04B362-5460-48EE-8B47-C5E02AE062C0}" srcOrd="3" destOrd="0" parTransId="{24D43316-8B90-4402-A295-D3EF0E854AE1}" sibTransId="{38115DBE-D169-49A2-A471-95DB03C10A58}"/>
    <dgm:cxn modelId="{41F4D3BA-1B01-4AE3-A110-71552DFCE995}" srcId="{65225D70-716D-44EF-8F25-3A47E6C274B8}" destId="{5E1C1B12-3C26-4EB0-901D-D52BAA5174B6}" srcOrd="0" destOrd="0" parTransId="{848BF750-CB2E-4115-9C62-7B22FE9A013D}" sibTransId="{F28F0716-BFA1-46B1-A5A2-BAD04FD0652B}"/>
    <dgm:cxn modelId="{6CEE64F6-264D-4301-A02C-1AA41A03F8F0}" srcId="{0D066484-F568-4252-B097-638800ECF6FC}" destId="{69FDBE77-8EEF-4E9B-A898-894609C553DB}" srcOrd="0" destOrd="0" parTransId="{8C48DAAB-3EF0-4026-B177-EA80040808F9}" sibTransId="{5953821B-A39A-4EEC-AD4D-4623277D88CA}"/>
    <dgm:cxn modelId="{77200599-3C0E-4AE5-B938-345A70BA11DD}" srcId="{E836627B-F463-45BC-ADCD-179B804E3928}" destId="{0D066484-F568-4252-B097-638800ECF6FC}" srcOrd="1" destOrd="0" parTransId="{36CF37FF-299E-42C6-94CF-45F7E1823514}" sibTransId="{C05ACA23-0429-4F75-829D-6C2346701688}"/>
    <dgm:cxn modelId="{4F9F75EF-798C-4695-9031-C139217A9EB1}" type="presOf" srcId="{553DE25B-A9EE-4F9D-A789-9DF1387AD700}" destId="{4C209F16-443C-4055-82C3-315FFC8A4A06}" srcOrd="0" destOrd="0" presId="urn:microsoft.com/office/officeart/2005/8/layout/chevron2"/>
    <dgm:cxn modelId="{2A268C58-C8A8-4723-A200-2BC709B99793}" type="presOf" srcId="{69FDBE77-8EEF-4E9B-A898-894609C553DB}" destId="{D5375B5F-FE1A-49DC-8045-340304844ECA}" srcOrd="0" destOrd="0" presId="urn:microsoft.com/office/officeart/2005/8/layout/chevron2"/>
    <dgm:cxn modelId="{2246D3FE-92A5-4390-9D39-827D377E242E}" type="presOf" srcId="{E836627B-F463-45BC-ADCD-179B804E3928}" destId="{A60C0506-8682-4C90-804A-4046F43CD22D}" srcOrd="0" destOrd="0" presId="urn:microsoft.com/office/officeart/2005/8/layout/chevron2"/>
    <dgm:cxn modelId="{39704A53-B286-40B3-A744-538284A4DD81}" type="presOf" srcId="{D636EE96-DD7F-48F5-A3B7-7E45F5D09069}" destId="{FEEDBF1E-299C-41AD-B5D0-6B861926C5F0}" srcOrd="0" destOrd="0" presId="urn:microsoft.com/office/officeart/2005/8/layout/chevron2"/>
    <dgm:cxn modelId="{8FF50B76-00A8-4244-86D7-59A0BA53F83E}" srcId="{E836627B-F463-45BC-ADCD-179B804E3928}" destId="{36BD7D3A-B418-452A-A2BA-316CBA532BD2}" srcOrd="0" destOrd="0" parTransId="{8E934B45-568F-44C8-B11A-76B00AC8BB1D}" sibTransId="{B24C30C8-A825-4D39-9D4D-2BB6242DBAEB}"/>
    <dgm:cxn modelId="{E54258AD-E43C-47CA-8490-FCBAF4ACFAAA}" type="presOf" srcId="{BA04B362-5460-48EE-8B47-C5E02AE062C0}" destId="{7B8AAE37-4208-455E-AB7F-9FE93501F67C}" srcOrd="0" destOrd="0" presId="urn:microsoft.com/office/officeart/2005/8/layout/chevron2"/>
    <dgm:cxn modelId="{58252E42-9D71-4647-9DD8-84D8BF675CFB}" type="presOf" srcId="{0D066484-F568-4252-B097-638800ECF6FC}" destId="{7D3519E7-5766-4991-ABE2-62C23B149F4C}" srcOrd="0" destOrd="0" presId="urn:microsoft.com/office/officeart/2005/8/layout/chevron2"/>
    <dgm:cxn modelId="{374406CA-CCD9-48C6-B44A-C21DE24C57DB}" type="presOf" srcId="{5E1C1B12-3C26-4EB0-901D-D52BAA5174B6}" destId="{DA098620-653D-42C1-8051-364357F42CAE}" srcOrd="0" destOrd="0" presId="urn:microsoft.com/office/officeart/2005/8/layout/chevron2"/>
    <dgm:cxn modelId="{055DB3B8-D0D3-4A96-8870-AF5102BC50AB}" srcId="{BA04B362-5460-48EE-8B47-C5E02AE062C0}" destId="{553DE25B-A9EE-4F9D-A789-9DF1387AD700}" srcOrd="0" destOrd="0" parTransId="{6F942379-1067-40BE-8EA4-FBA2EF5DAB26}" sibTransId="{C19C0525-6A28-4C8B-BCAA-3130663A03B0}"/>
    <dgm:cxn modelId="{B47B9879-BE78-468F-B4E5-0D3BC0B62ABA}" srcId="{E836627B-F463-45BC-ADCD-179B804E3928}" destId="{65225D70-716D-44EF-8F25-3A47E6C274B8}" srcOrd="2" destOrd="0" parTransId="{59E6F502-5725-4E4B-BECC-40BC2FFD8E08}" sibTransId="{A3ACFE6D-52C0-4902-B79C-CDDAB1AF9B52}"/>
    <dgm:cxn modelId="{E59D44D6-088D-4C15-8B3C-C113B02AA928}" type="presOf" srcId="{65225D70-716D-44EF-8F25-3A47E6C274B8}" destId="{556FE66A-AD53-4C00-BF04-4B889282FA17}" srcOrd="0" destOrd="0" presId="urn:microsoft.com/office/officeart/2005/8/layout/chevron2"/>
    <dgm:cxn modelId="{DDAE8705-EA19-45DD-BD36-D5304185823B}" type="presOf" srcId="{36BD7D3A-B418-452A-A2BA-316CBA532BD2}" destId="{95D8A083-ECF2-4EFA-AB64-E91EB41F3F24}" srcOrd="0" destOrd="0" presId="urn:microsoft.com/office/officeart/2005/8/layout/chevron2"/>
    <dgm:cxn modelId="{19A72421-C3B1-4956-9102-8C5C3D7A1296}" srcId="{36BD7D3A-B418-452A-A2BA-316CBA532BD2}" destId="{D636EE96-DD7F-48F5-A3B7-7E45F5D09069}" srcOrd="0" destOrd="0" parTransId="{65F6871B-7BFC-4B02-88CB-9415C787CF17}" sibTransId="{CFBEC193-8E9E-43C5-B5D1-5E5058FD196E}"/>
    <dgm:cxn modelId="{433C7DCC-69D1-4A69-A6E4-33388BF841BA}" type="presParOf" srcId="{A60C0506-8682-4C90-804A-4046F43CD22D}" destId="{31D6AE55-38A8-486C-8DE1-56D7E6BEB31A}" srcOrd="0" destOrd="0" presId="urn:microsoft.com/office/officeart/2005/8/layout/chevron2"/>
    <dgm:cxn modelId="{04C6B547-9FB2-48B7-92FC-839361FDB56B}" type="presParOf" srcId="{31D6AE55-38A8-486C-8DE1-56D7E6BEB31A}" destId="{95D8A083-ECF2-4EFA-AB64-E91EB41F3F24}" srcOrd="0" destOrd="0" presId="urn:microsoft.com/office/officeart/2005/8/layout/chevron2"/>
    <dgm:cxn modelId="{FBE4B299-4ED3-4B6F-8792-F23649B6F738}" type="presParOf" srcId="{31D6AE55-38A8-486C-8DE1-56D7E6BEB31A}" destId="{FEEDBF1E-299C-41AD-B5D0-6B861926C5F0}" srcOrd="1" destOrd="0" presId="urn:microsoft.com/office/officeart/2005/8/layout/chevron2"/>
    <dgm:cxn modelId="{565DCA4B-3869-48B8-B16D-6469C28B270C}" type="presParOf" srcId="{A60C0506-8682-4C90-804A-4046F43CD22D}" destId="{67E148DB-CAA0-4EF2-B054-6A1AFA2384C4}" srcOrd="1" destOrd="0" presId="urn:microsoft.com/office/officeart/2005/8/layout/chevron2"/>
    <dgm:cxn modelId="{AEDAD621-538A-49D9-8720-2B1FAE298FD9}" type="presParOf" srcId="{A60C0506-8682-4C90-804A-4046F43CD22D}" destId="{1D036928-781F-4763-BBB5-1DADBC9D68B7}" srcOrd="2" destOrd="0" presId="urn:microsoft.com/office/officeart/2005/8/layout/chevron2"/>
    <dgm:cxn modelId="{BAFB9A8A-0BE6-47A8-88CE-73B17734FF5A}" type="presParOf" srcId="{1D036928-781F-4763-BBB5-1DADBC9D68B7}" destId="{7D3519E7-5766-4991-ABE2-62C23B149F4C}" srcOrd="0" destOrd="0" presId="urn:microsoft.com/office/officeart/2005/8/layout/chevron2"/>
    <dgm:cxn modelId="{4E7FB70A-DDBF-4BD3-B362-08D2B71D8CC0}" type="presParOf" srcId="{1D036928-781F-4763-BBB5-1DADBC9D68B7}" destId="{D5375B5F-FE1A-49DC-8045-340304844ECA}" srcOrd="1" destOrd="0" presId="urn:microsoft.com/office/officeart/2005/8/layout/chevron2"/>
    <dgm:cxn modelId="{E53B7D88-F05E-4B48-AEA5-EAD5C7CD68CE}" type="presParOf" srcId="{A60C0506-8682-4C90-804A-4046F43CD22D}" destId="{78F3D26E-975A-44C9-9A15-8769A627978E}" srcOrd="3" destOrd="0" presId="urn:microsoft.com/office/officeart/2005/8/layout/chevron2"/>
    <dgm:cxn modelId="{7CE20D26-9502-405E-AEFD-E488DA6348B0}" type="presParOf" srcId="{A60C0506-8682-4C90-804A-4046F43CD22D}" destId="{C97D2107-DFD0-442D-BC90-11FD28070946}" srcOrd="4" destOrd="0" presId="urn:microsoft.com/office/officeart/2005/8/layout/chevron2"/>
    <dgm:cxn modelId="{DBA9D0B2-51B2-454D-9BB8-C8047DFE8D91}" type="presParOf" srcId="{C97D2107-DFD0-442D-BC90-11FD28070946}" destId="{556FE66A-AD53-4C00-BF04-4B889282FA17}" srcOrd="0" destOrd="0" presId="urn:microsoft.com/office/officeart/2005/8/layout/chevron2"/>
    <dgm:cxn modelId="{0A9C0F47-5A33-46EF-94C3-489EBDCDC557}" type="presParOf" srcId="{C97D2107-DFD0-442D-BC90-11FD28070946}" destId="{DA098620-653D-42C1-8051-364357F42CAE}" srcOrd="1" destOrd="0" presId="urn:microsoft.com/office/officeart/2005/8/layout/chevron2"/>
    <dgm:cxn modelId="{6FBBF98B-C1C2-42A9-8F57-68C4EA044613}" type="presParOf" srcId="{A60C0506-8682-4C90-804A-4046F43CD22D}" destId="{774184BC-F39E-43E6-9030-675F08577BEE}" srcOrd="5" destOrd="0" presId="urn:microsoft.com/office/officeart/2005/8/layout/chevron2"/>
    <dgm:cxn modelId="{F08C96DD-EA4C-4C2C-A09C-8877B4B4E509}" type="presParOf" srcId="{A60C0506-8682-4C90-804A-4046F43CD22D}" destId="{4EE71ED5-0330-4F9F-9289-B20F454D1BF9}" srcOrd="6" destOrd="0" presId="urn:microsoft.com/office/officeart/2005/8/layout/chevron2"/>
    <dgm:cxn modelId="{40683E75-0EDC-4E9D-81AE-09BDABF52A55}" type="presParOf" srcId="{4EE71ED5-0330-4F9F-9289-B20F454D1BF9}" destId="{7B8AAE37-4208-455E-AB7F-9FE93501F67C}" srcOrd="0" destOrd="0" presId="urn:microsoft.com/office/officeart/2005/8/layout/chevron2"/>
    <dgm:cxn modelId="{5C3BC60F-4455-45E0-891D-975D78E712BB}" type="presParOf" srcId="{4EE71ED5-0330-4F9F-9289-B20F454D1BF9}" destId="{4C209F16-443C-4055-82C3-315FFC8A4A0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4CFC94-99E2-442E-BF89-FE2102EF18EF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D72C2A-1C2B-4757-A9B7-09B876482080}">
      <dgm:prSet/>
      <dgm:spPr/>
      <dgm:t>
        <a:bodyPr/>
        <a:lstStyle/>
        <a:p>
          <a:pPr rtl="0"/>
          <a:r>
            <a:rPr lang="ru-RU" b="1" i="1" u="none" dirty="0" smtClean="0">
              <a:solidFill>
                <a:schemeClr val="tx1"/>
              </a:solidFill>
            </a:rPr>
            <a:t>Наглядные</a:t>
          </a:r>
          <a:endParaRPr lang="ru-RU" b="1" i="1" u="none" dirty="0">
            <a:solidFill>
              <a:schemeClr val="tx1"/>
            </a:solidFill>
          </a:endParaRPr>
        </a:p>
      </dgm:t>
    </dgm:pt>
    <dgm:pt modelId="{8BBCDD55-9F88-48F8-8D0D-D3F73578B4E3}" type="parTrans" cxnId="{62FED5B3-8312-4250-BDC7-EA830EA495FD}">
      <dgm:prSet/>
      <dgm:spPr/>
      <dgm:t>
        <a:bodyPr/>
        <a:lstStyle/>
        <a:p>
          <a:endParaRPr lang="ru-RU"/>
        </a:p>
      </dgm:t>
    </dgm:pt>
    <dgm:pt modelId="{EA3F4697-876D-4A99-8C64-3FE94413EF0D}" type="sibTrans" cxnId="{62FED5B3-8312-4250-BDC7-EA830EA495FD}">
      <dgm:prSet/>
      <dgm:spPr/>
      <dgm:t>
        <a:bodyPr/>
        <a:lstStyle/>
        <a:p>
          <a:endParaRPr lang="ru-RU"/>
        </a:p>
      </dgm:t>
    </dgm:pt>
    <dgm:pt modelId="{B65C5756-1E70-43CE-A915-7EA17CC1C1B8}" type="pres">
      <dgm:prSet presAssocID="{764CFC94-99E2-442E-BF89-FE2102EF18E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2E4402-D105-44E3-98E3-74FE27EB7E94}" type="pres">
      <dgm:prSet presAssocID="{42D72C2A-1C2B-4757-A9B7-09B876482080}" presName="composite" presStyleCnt="0"/>
      <dgm:spPr/>
    </dgm:pt>
    <dgm:pt modelId="{B425A39F-B69C-4335-B793-094B2C53CF7F}" type="pres">
      <dgm:prSet presAssocID="{42D72C2A-1C2B-4757-A9B7-09B876482080}" presName="imgShp" presStyleLbl="fgImgPlace1" presStyleIdx="0" presStyleCnt="1" custLinFactNeighborX="2573"/>
      <dgm:spPr/>
      <dgm:t>
        <a:bodyPr/>
        <a:lstStyle/>
        <a:p>
          <a:endParaRPr lang="ru-RU"/>
        </a:p>
      </dgm:t>
    </dgm:pt>
    <dgm:pt modelId="{01DD098F-E900-4030-BF2F-75B311620274}" type="pres">
      <dgm:prSet presAssocID="{42D72C2A-1C2B-4757-A9B7-09B876482080}" presName="txShp" presStyleLbl="node1" presStyleIdx="0" presStyleCnt="1" custScaleX="108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F6206D-80BC-4EFD-B9E7-C8C39B2586E5}" type="presOf" srcId="{42D72C2A-1C2B-4757-A9B7-09B876482080}" destId="{01DD098F-E900-4030-BF2F-75B311620274}" srcOrd="0" destOrd="0" presId="urn:microsoft.com/office/officeart/2005/8/layout/vList3#1"/>
    <dgm:cxn modelId="{3CD1898D-FB53-40F1-9528-41FC61FE1ABB}" type="presOf" srcId="{764CFC94-99E2-442E-BF89-FE2102EF18EF}" destId="{B65C5756-1E70-43CE-A915-7EA17CC1C1B8}" srcOrd="0" destOrd="0" presId="urn:microsoft.com/office/officeart/2005/8/layout/vList3#1"/>
    <dgm:cxn modelId="{62FED5B3-8312-4250-BDC7-EA830EA495FD}" srcId="{764CFC94-99E2-442E-BF89-FE2102EF18EF}" destId="{42D72C2A-1C2B-4757-A9B7-09B876482080}" srcOrd="0" destOrd="0" parTransId="{8BBCDD55-9F88-48F8-8D0D-D3F73578B4E3}" sibTransId="{EA3F4697-876D-4A99-8C64-3FE94413EF0D}"/>
    <dgm:cxn modelId="{579C0BD3-22E4-4B7E-B405-E5C14C2EDBB4}" type="presParOf" srcId="{B65C5756-1E70-43CE-A915-7EA17CC1C1B8}" destId="{C82E4402-D105-44E3-98E3-74FE27EB7E94}" srcOrd="0" destOrd="0" presId="urn:microsoft.com/office/officeart/2005/8/layout/vList3#1"/>
    <dgm:cxn modelId="{91C43DD7-7E61-44B3-8DB7-8AAA2D184D4E}" type="presParOf" srcId="{C82E4402-D105-44E3-98E3-74FE27EB7E94}" destId="{B425A39F-B69C-4335-B793-094B2C53CF7F}" srcOrd="0" destOrd="0" presId="urn:microsoft.com/office/officeart/2005/8/layout/vList3#1"/>
    <dgm:cxn modelId="{C0F15896-9DAA-4338-BE1B-108C43630048}" type="presParOf" srcId="{C82E4402-D105-44E3-98E3-74FE27EB7E94}" destId="{01DD098F-E900-4030-BF2F-75B31162027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427136-444F-4257-BC57-C758F289A4C1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764091-41EE-4E9A-B535-5FB4253EFF7D}">
      <dgm:prSet custT="1"/>
      <dgm:spPr/>
      <dgm:t>
        <a:bodyPr/>
        <a:lstStyle/>
        <a:p>
          <a:pPr rtl="0"/>
          <a:r>
            <a:rPr lang="ru-RU" sz="1200" b="1" i="1" u="none" dirty="0" smtClean="0">
              <a:solidFill>
                <a:schemeClr val="tx1"/>
              </a:solidFill>
            </a:rPr>
            <a:t>Словесные</a:t>
          </a:r>
          <a:endParaRPr lang="ru-RU" sz="1200" b="1" i="1" u="none" dirty="0">
            <a:solidFill>
              <a:schemeClr val="tx1"/>
            </a:solidFill>
          </a:endParaRPr>
        </a:p>
      </dgm:t>
    </dgm:pt>
    <dgm:pt modelId="{DD3D36A4-B711-477E-83DC-EEB306559A26}" type="parTrans" cxnId="{F3725EB4-157C-455E-9B66-2259CCE5435C}">
      <dgm:prSet/>
      <dgm:spPr/>
      <dgm:t>
        <a:bodyPr/>
        <a:lstStyle/>
        <a:p>
          <a:endParaRPr lang="ru-RU"/>
        </a:p>
      </dgm:t>
    </dgm:pt>
    <dgm:pt modelId="{5D6438A0-5286-445B-ABB9-77EBA9CB97DC}" type="sibTrans" cxnId="{F3725EB4-157C-455E-9B66-2259CCE5435C}">
      <dgm:prSet/>
      <dgm:spPr/>
      <dgm:t>
        <a:bodyPr/>
        <a:lstStyle/>
        <a:p>
          <a:endParaRPr lang="ru-RU"/>
        </a:p>
      </dgm:t>
    </dgm:pt>
    <dgm:pt modelId="{76ED988E-6079-4723-BCD4-749DDBFB1FEA}" type="pres">
      <dgm:prSet presAssocID="{8B427136-444F-4257-BC57-C758F289A4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957FA9-B694-4D57-A196-557D06513ECC}" type="pres">
      <dgm:prSet presAssocID="{D0764091-41EE-4E9A-B535-5FB4253EFF7D}" presName="composite" presStyleCnt="0"/>
      <dgm:spPr/>
    </dgm:pt>
    <dgm:pt modelId="{F30D41EA-C413-47B1-BECB-8FDCACEC9D7D}" type="pres">
      <dgm:prSet presAssocID="{D0764091-41EE-4E9A-B535-5FB4253EFF7D}" presName="imgShp" presStyleLbl="fgImgPlace1" presStyleIdx="0" presStyleCnt="1"/>
      <dgm:spPr/>
    </dgm:pt>
    <dgm:pt modelId="{074D49A3-A211-432F-97A1-AA2C993B4984}" type="pres">
      <dgm:prSet presAssocID="{D0764091-41EE-4E9A-B535-5FB4253EFF7D}" presName="txShp" presStyleLbl="node1" presStyleIdx="0" presStyleCnt="1" custScaleX="124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9FEFB1-6CE5-4E2A-B186-A40CF1C8C11C}" type="presOf" srcId="{D0764091-41EE-4E9A-B535-5FB4253EFF7D}" destId="{074D49A3-A211-432F-97A1-AA2C993B4984}" srcOrd="0" destOrd="0" presId="urn:microsoft.com/office/officeart/2005/8/layout/vList3#2"/>
    <dgm:cxn modelId="{9D40222D-724B-4619-B237-DD84C07E0740}" type="presOf" srcId="{8B427136-444F-4257-BC57-C758F289A4C1}" destId="{76ED988E-6079-4723-BCD4-749DDBFB1FEA}" srcOrd="0" destOrd="0" presId="urn:microsoft.com/office/officeart/2005/8/layout/vList3#2"/>
    <dgm:cxn modelId="{F3725EB4-157C-455E-9B66-2259CCE5435C}" srcId="{8B427136-444F-4257-BC57-C758F289A4C1}" destId="{D0764091-41EE-4E9A-B535-5FB4253EFF7D}" srcOrd="0" destOrd="0" parTransId="{DD3D36A4-B711-477E-83DC-EEB306559A26}" sibTransId="{5D6438A0-5286-445B-ABB9-77EBA9CB97DC}"/>
    <dgm:cxn modelId="{6BAB22C8-90CD-4CBB-B47A-B4CB4A159800}" type="presParOf" srcId="{76ED988E-6079-4723-BCD4-749DDBFB1FEA}" destId="{80957FA9-B694-4D57-A196-557D06513ECC}" srcOrd="0" destOrd="0" presId="urn:microsoft.com/office/officeart/2005/8/layout/vList3#2"/>
    <dgm:cxn modelId="{A9426725-E84C-4F90-A20D-E9A22C0AA0F8}" type="presParOf" srcId="{80957FA9-B694-4D57-A196-557D06513ECC}" destId="{F30D41EA-C413-47B1-BECB-8FDCACEC9D7D}" srcOrd="0" destOrd="0" presId="urn:microsoft.com/office/officeart/2005/8/layout/vList3#2"/>
    <dgm:cxn modelId="{EC059370-2511-4CCA-9947-BBB520B27FDA}" type="presParOf" srcId="{80957FA9-B694-4D57-A196-557D06513ECC}" destId="{074D49A3-A211-432F-97A1-AA2C993B498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86ADA-0DF9-404B-B96F-36A626ACBC6E}">
      <dsp:nvSpPr>
        <dsp:cNvPr id="0" name=""/>
        <dsp:cNvSpPr/>
      </dsp:nvSpPr>
      <dsp:spPr>
        <a:xfrm>
          <a:off x="-432043" y="0"/>
          <a:ext cx="5792175" cy="406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 w="38100">
          <a:solidFill>
            <a:schemeClr val="tx2">
              <a:lumMod val="60000"/>
              <a:lumOff val="40000"/>
            </a:schemeClr>
          </a:solidFill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ED2931-BF06-477D-8F14-DF401DA41365}">
      <dsp:nvSpPr>
        <dsp:cNvPr id="0" name=""/>
        <dsp:cNvSpPr/>
      </dsp:nvSpPr>
      <dsp:spPr>
        <a:xfrm>
          <a:off x="2448290" y="0"/>
          <a:ext cx="4832423" cy="40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Учить детей выражать желания словами; учить отвечать на некоторые вопросы (Кто это?, Что делает?, Во что одет? ,Кому?, Когда?, Куда? И др.);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Упражнять в употреблении вопросительных слов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>
        <a:off x="2448290" y="0"/>
        <a:ext cx="4832423" cy="863599"/>
      </dsp:txXfrm>
    </dsp:sp>
    <dsp:sp modelId="{47B7982A-2ADC-44CC-BB37-CCC71A51EAA1}">
      <dsp:nvSpPr>
        <dsp:cNvPr id="0" name=""/>
        <dsp:cNvSpPr/>
      </dsp:nvSpPr>
      <dsp:spPr>
        <a:xfrm>
          <a:off x="965443" y="863600"/>
          <a:ext cx="2997200" cy="2997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1351932"/>
                <a:satOff val="10511"/>
                <a:lumOff val="-8693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351932"/>
                <a:satOff val="10511"/>
                <a:lumOff val="-8693"/>
                <a:alphaOff val="0"/>
                <a:shade val="100000"/>
              </a:schemeClr>
            </a:gs>
            <a:gs pos="100000">
              <a:schemeClr val="accent5">
                <a:hueOff val="-1351932"/>
                <a:satOff val="10511"/>
                <a:lumOff val="-8693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 w="38100">
          <a:solidFill>
            <a:schemeClr val="accent1">
              <a:lumMod val="75000"/>
            </a:schemeClr>
          </a:solidFill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A19061-8FB7-448E-B0FA-33A48F5585CD}">
      <dsp:nvSpPr>
        <dsp:cNvPr id="0" name=""/>
        <dsp:cNvSpPr/>
      </dsp:nvSpPr>
      <dsp:spPr>
        <a:xfrm>
          <a:off x="2464043" y="2616437"/>
          <a:ext cx="4832423" cy="8328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351932"/>
              <a:satOff val="10511"/>
              <a:lumOff val="-8693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Развивать монологической речи</a:t>
          </a:r>
          <a:endParaRPr lang="ru-RU" sz="1400" b="1" i="1" kern="1200" dirty="0"/>
        </a:p>
      </dsp:txBody>
      <dsp:txXfrm>
        <a:off x="2464043" y="2616437"/>
        <a:ext cx="4832423" cy="239985"/>
      </dsp:txXfrm>
    </dsp:sp>
    <dsp:sp modelId="{38A9E1E2-0207-4F48-92A7-41D777EBBE68}">
      <dsp:nvSpPr>
        <dsp:cNvPr id="0" name=""/>
        <dsp:cNvSpPr/>
      </dsp:nvSpPr>
      <dsp:spPr>
        <a:xfrm>
          <a:off x="1498843" y="1727200"/>
          <a:ext cx="1930400" cy="19304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703864"/>
                <a:satOff val="21022"/>
                <a:lumOff val="-17386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2703864"/>
                <a:satOff val="21022"/>
                <a:lumOff val="-17386"/>
                <a:alphaOff val="0"/>
                <a:shade val="100000"/>
              </a:schemeClr>
            </a:gs>
            <a:gs pos="100000">
              <a:schemeClr val="accent5">
                <a:hueOff val="-2703864"/>
                <a:satOff val="21022"/>
                <a:lumOff val="-17386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 w="38100">
          <a:solidFill>
            <a:schemeClr val="accent2">
              <a:lumMod val="75000"/>
            </a:schemeClr>
          </a:solidFill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34A69-A7ED-4E27-8C51-B55C200950AD}">
      <dsp:nvSpPr>
        <dsp:cNvPr id="0" name=""/>
        <dsp:cNvSpPr/>
      </dsp:nvSpPr>
      <dsp:spPr>
        <a:xfrm>
          <a:off x="2448290" y="1008116"/>
          <a:ext cx="4832423" cy="7656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703864"/>
              <a:satOff val="21022"/>
              <a:lumOff val="-17386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smtClean="0"/>
            <a:t>Побуждать обращаться к взрослому и детям с просьбами;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/>
        </a:p>
      </dsp:txBody>
      <dsp:txXfrm>
        <a:off x="2448290" y="1008116"/>
        <a:ext cx="4832423" cy="342512"/>
      </dsp:txXfrm>
    </dsp:sp>
    <dsp:sp modelId="{4315A29B-7F13-452C-96D4-A25056922CF1}">
      <dsp:nvSpPr>
        <dsp:cNvPr id="0" name=""/>
        <dsp:cNvSpPr/>
      </dsp:nvSpPr>
      <dsp:spPr>
        <a:xfrm>
          <a:off x="2032243" y="2590800"/>
          <a:ext cx="863600" cy="8636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055795"/>
                <a:satOff val="31533"/>
                <a:lumOff val="-26079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4055795"/>
                <a:satOff val="31533"/>
                <a:lumOff val="-26079"/>
                <a:alphaOff val="0"/>
                <a:shade val="100000"/>
              </a:schemeClr>
            </a:gs>
            <a:gs pos="100000">
              <a:schemeClr val="accent5">
                <a:hueOff val="-4055795"/>
                <a:satOff val="31533"/>
                <a:lumOff val="-26079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 w="38100">
          <a:solidFill>
            <a:srgbClr val="FFFF00"/>
          </a:solidFill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BBCE25-CB79-453F-84E1-2A622BD3EE00}">
      <dsp:nvSpPr>
        <dsp:cNvPr id="0" name=""/>
        <dsp:cNvSpPr/>
      </dsp:nvSpPr>
      <dsp:spPr>
        <a:xfrm>
          <a:off x="2448290" y="1665400"/>
          <a:ext cx="4832423" cy="10502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055795"/>
              <a:satOff val="31533"/>
              <a:lumOff val="-26079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Побуждать к собственной инициативе рассказать о картинке, новой игрушке, о событии из личного опыта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/>
        </a:p>
      </dsp:txBody>
      <dsp:txXfrm>
        <a:off x="2448290" y="1665400"/>
        <a:ext cx="4832423" cy="10502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458C1-9AE4-40D1-B59F-7751666E9F9E}">
      <dsp:nvSpPr>
        <dsp:cNvPr id="0" name=""/>
        <dsp:cNvSpPr/>
      </dsp:nvSpPr>
      <dsp:spPr>
        <a:xfrm rot="10800000">
          <a:off x="469800" y="0"/>
          <a:ext cx="1293216" cy="5762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116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Игровые</a:t>
          </a:r>
          <a:endParaRPr lang="ru-RU" sz="1400" b="1" i="1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13865" y="0"/>
        <a:ext cx="1149151" cy="576262"/>
      </dsp:txXfrm>
    </dsp:sp>
    <dsp:sp modelId="{64B5685C-5B6A-41CD-822C-98832578D426}">
      <dsp:nvSpPr>
        <dsp:cNvPr id="0" name=""/>
        <dsp:cNvSpPr/>
      </dsp:nvSpPr>
      <dsp:spPr>
        <a:xfrm>
          <a:off x="181669" y="0"/>
          <a:ext cx="576262" cy="57626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19972-EB03-4187-949A-2C0F23ED51C4}">
      <dsp:nvSpPr>
        <dsp:cNvPr id="0" name=""/>
        <dsp:cNvSpPr/>
      </dsp:nvSpPr>
      <dsp:spPr>
        <a:xfrm rot="10800000">
          <a:off x="196956" y="281"/>
          <a:ext cx="1656712" cy="5757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868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none" kern="1200" dirty="0" smtClean="0">
              <a:solidFill>
                <a:schemeClr val="tx1"/>
              </a:solidFill>
            </a:rPr>
            <a:t>Косвенные</a:t>
          </a:r>
          <a:endParaRPr lang="ru-RU" sz="1200" b="1" i="1" u="none" kern="1200" dirty="0">
            <a:solidFill>
              <a:schemeClr val="tx1"/>
            </a:solidFill>
          </a:endParaRPr>
        </a:p>
      </dsp:txBody>
      <dsp:txXfrm rot="10800000">
        <a:off x="340881" y="281"/>
        <a:ext cx="1512787" cy="575700"/>
      </dsp:txXfrm>
    </dsp:sp>
    <dsp:sp modelId="{6806DF02-A147-486F-B5D3-4CDF08E7BE4F}">
      <dsp:nvSpPr>
        <dsp:cNvPr id="0" name=""/>
        <dsp:cNvSpPr/>
      </dsp:nvSpPr>
      <dsp:spPr>
        <a:xfrm>
          <a:off x="90894" y="281"/>
          <a:ext cx="575700" cy="5757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E8BEE-4296-4905-91B5-5123794815CF}">
      <dsp:nvSpPr>
        <dsp:cNvPr id="0" name=""/>
        <dsp:cNvSpPr/>
      </dsp:nvSpPr>
      <dsp:spPr>
        <a:xfrm rot="5400000">
          <a:off x="-439437" y="183367"/>
          <a:ext cx="1205892" cy="8441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-258553" y="424545"/>
        <a:ext cx="844124" cy="361768"/>
      </dsp:txXfrm>
    </dsp:sp>
    <dsp:sp modelId="{5132E48D-F44F-4FB7-818D-2CB52622D83F}">
      <dsp:nvSpPr>
        <dsp:cNvPr id="0" name=""/>
        <dsp:cNvSpPr/>
      </dsp:nvSpPr>
      <dsp:spPr>
        <a:xfrm rot="5400000">
          <a:off x="887556" y="-322261"/>
          <a:ext cx="783829" cy="1433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Организация наблюдения;</a:t>
          </a:r>
          <a:endParaRPr lang="ru-RU" sz="1200" b="1" i="1" kern="1200" dirty="0"/>
        </a:p>
      </dsp:txBody>
      <dsp:txXfrm rot="-5400000">
        <a:off x="562811" y="40747"/>
        <a:ext cx="1395058" cy="707303"/>
      </dsp:txXfrm>
    </dsp:sp>
    <dsp:sp modelId="{03AAC1FC-4322-4F98-8E89-B726CF6579AF}">
      <dsp:nvSpPr>
        <dsp:cNvPr id="0" name=""/>
        <dsp:cNvSpPr/>
      </dsp:nvSpPr>
      <dsp:spPr>
        <a:xfrm rot="5400000">
          <a:off x="-439437" y="1148073"/>
          <a:ext cx="1205892" cy="8441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-258553" y="1389251"/>
        <a:ext cx="844124" cy="361768"/>
      </dsp:txXfrm>
    </dsp:sp>
    <dsp:sp modelId="{975D285C-4334-4B01-8EBC-6EC058CC538C}">
      <dsp:nvSpPr>
        <dsp:cNvPr id="0" name=""/>
        <dsp:cNvSpPr/>
      </dsp:nvSpPr>
      <dsp:spPr>
        <a:xfrm rot="5400000">
          <a:off x="887556" y="478662"/>
          <a:ext cx="783829" cy="17608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Демонстрация иллюстраций, картин, предмета, макета и т. д. ;</a:t>
          </a:r>
          <a:endParaRPr lang="ru-RU" sz="1200" b="1" i="1" kern="1200" dirty="0"/>
        </a:p>
      </dsp:txBody>
      <dsp:txXfrm rot="-5400000">
        <a:off x="399029" y="1005453"/>
        <a:ext cx="1722621" cy="707303"/>
      </dsp:txXfrm>
    </dsp:sp>
    <dsp:sp modelId="{8F083EB7-01F8-4CFE-AFCF-50F96B828821}">
      <dsp:nvSpPr>
        <dsp:cNvPr id="0" name=""/>
        <dsp:cNvSpPr/>
      </dsp:nvSpPr>
      <dsp:spPr>
        <a:xfrm rot="5400000">
          <a:off x="-439437" y="2112779"/>
          <a:ext cx="1205892" cy="8441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-258553" y="2353957"/>
        <a:ext cx="844124" cy="361768"/>
      </dsp:txXfrm>
    </dsp:sp>
    <dsp:sp modelId="{05DF2D93-B19A-41E2-9FA3-509368033893}">
      <dsp:nvSpPr>
        <dsp:cNvPr id="0" name=""/>
        <dsp:cNvSpPr/>
      </dsp:nvSpPr>
      <dsp:spPr>
        <a:xfrm rot="5400000">
          <a:off x="887556" y="1443368"/>
          <a:ext cx="783829" cy="17608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Просмотров видеофильмов.</a:t>
          </a:r>
          <a:endParaRPr lang="ru-RU" sz="1200" b="1" i="1" kern="1200" dirty="0"/>
        </a:p>
      </dsp:txBody>
      <dsp:txXfrm rot="-5400000">
        <a:off x="399029" y="1970159"/>
        <a:ext cx="1722621" cy="707303"/>
      </dsp:txXfrm>
    </dsp:sp>
    <dsp:sp modelId="{9B6B64D5-0CEE-4372-BDB4-C64E0F426484}">
      <dsp:nvSpPr>
        <dsp:cNvPr id="0" name=""/>
        <dsp:cNvSpPr/>
      </dsp:nvSpPr>
      <dsp:spPr>
        <a:xfrm rot="5400000">
          <a:off x="-384932" y="3022979"/>
          <a:ext cx="1205892" cy="9531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i="1" kern="1200" dirty="0"/>
        </a:p>
      </dsp:txBody>
      <dsp:txXfrm rot="-5400000">
        <a:off x="-258553" y="3373167"/>
        <a:ext cx="953134" cy="252758"/>
      </dsp:txXfrm>
    </dsp:sp>
    <dsp:sp modelId="{7C07A95C-74F9-4577-AA2A-831454037572}">
      <dsp:nvSpPr>
        <dsp:cNvPr id="0" name=""/>
        <dsp:cNvSpPr/>
      </dsp:nvSpPr>
      <dsp:spPr>
        <a:xfrm rot="5400000">
          <a:off x="942061" y="2132012"/>
          <a:ext cx="783829" cy="23130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Показ положения органов артикуляции при  обучении правильному звукопроизношению</a:t>
          </a:r>
          <a:endParaRPr lang="ru-RU" sz="1200" b="1" kern="1200" dirty="0"/>
        </a:p>
      </dsp:txBody>
      <dsp:txXfrm rot="-5400000">
        <a:off x="177473" y="2934864"/>
        <a:ext cx="2274744" cy="7073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8A083-ECF2-4EFA-AB64-E91EB41F3F24}">
      <dsp:nvSpPr>
        <dsp:cNvPr id="0" name=""/>
        <dsp:cNvSpPr/>
      </dsp:nvSpPr>
      <dsp:spPr>
        <a:xfrm rot="5400000">
          <a:off x="-400595" y="333628"/>
          <a:ext cx="1033117" cy="3695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68788" y="186572"/>
        <a:ext cx="369501" cy="663616"/>
      </dsp:txXfrm>
    </dsp:sp>
    <dsp:sp modelId="{FEEDBF1E-299C-41AD-B5D0-6B861926C5F0}">
      <dsp:nvSpPr>
        <dsp:cNvPr id="0" name=""/>
        <dsp:cNvSpPr/>
      </dsp:nvSpPr>
      <dsp:spPr>
        <a:xfrm rot="5400000">
          <a:off x="572022" y="-407061"/>
          <a:ext cx="672182" cy="1489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Речевой образец</a:t>
          </a:r>
          <a:endParaRPr lang="ru-RU" sz="1200" b="1" i="1" kern="1200" dirty="0"/>
        </a:p>
      </dsp:txBody>
      <dsp:txXfrm rot="-5400000">
        <a:off x="163140" y="34634"/>
        <a:ext cx="1457134" cy="606556"/>
      </dsp:txXfrm>
    </dsp:sp>
    <dsp:sp modelId="{7D3519E7-5766-4991-ABE2-62C23B149F4C}">
      <dsp:nvSpPr>
        <dsp:cNvPr id="0" name=""/>
        <dsp:cNvSpPr/>
      </dsp:nvSpPr>
      <dsp:spPr>
        <a:xfrm rot="5400000">
          <a:off x="-392255" y="1046899"/>
          <a:ext cx="1033117" cy="3640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57740" y="894427"/>
        <a:ext cx="364085" cy="669032"/>
      </dsp:txXfrm>
    </dsp:sp>
    <dsp:sp modelId="{D5375B5F-FE1A-49DC-8045-340304844ECA}">
      <dsp:nvSpPr>
        <dsp:cNvPr id="0" name=""/>
        <dsp:cNvSpPr/>
      </dsp:nvSpPr>
      <dsp:spPr>
        <a:xfrm rot="5400000">
          <a:off x="569314" y="364192"/>
          <a:ext cx="672182" cy="13905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Повтор;</a:t>
          </a:r>
          <a:endParaRPr lang="ru-RU" sz="1200" b="1" i="1" kern="1200" dirty="0"/>
        </a:p>
      </dsp:txBody>
      <dsp:txXfrm rot="-5400000">
        <a:off x="210134" y="756186"/>
        <a:ext cx="1357731" cy="606556"/>
      </dsp:txXfrm>
    </dsp:sp>
    <dsp:sp modelId="{556FE66A-AD53-4C00-BF04-4B889282FA17}">
      <dsp:nvSpPr>
        <dsp:cNvPr id="0" name=""/>
        <dsp:cNvSpPr/>
      </dsp:nvSpPr>
      <dsp:spPr>
        <a:xfrm rot="5400000">
          <a:off x="-400595" y="1785007"/>
          <a:ext cx="1033117" cy="34740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57740" y="1615855"/>
        <a:ext cx="347406" cy="685711"/>
      </dsp:txXfrm>
    </dsp:sp>
    <dsp:sp modelId="{DA098620-653D-42C1-8051-364357F42CAE}">
      <dsp:nvSpPr>
        <dsp:cNvPr id="0" name=""/>
        <dsp:cNvSpPr/>
      </dsp:nvSpPr>
      <dsp:spPr>
        <a:xfrm rot="5400000">
          <a:off x="562481" y="1107786"/>
          <a:ext cx="672182" cy="13714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Вопрос;</a:t>
          </a:r>
          <a:endParaRPr lang="ru-RU" sz="1200" b="1" i="1" kern="1200" dirty="0"/>
        </a:p>
      </dsp:txBody>
      <dsp:txXfrm rot="-5400000">
        <a:off x="212846" y="1490235"/>
        <a:ext cx="1338641" cy="60655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0B652-BC30-4D7B-AE09-88D698C534A1}">
      <dsp:nvSpPr>
        <dsp:cNvPr id="0" name=""/>
        <dsp:cNvSpPr/>
      </dsp:nvSpPr>
      <dsp:spPr>
        <a:xfrm rot="5400000">
          <a:off x="-272675" y="173274"/>
          <a:ext cx="1125446" cy="7878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03858" y="398363"/>
        <a:ext cx="787812" cy="337634"/>
      </dsp:txXfrm>
    </dsp:sp>
    <dsp:sp modelId="{C3B29C33-6EE8-40F6-A122-93509FE7A5BB}">
      <dsp:nvSpPr>
        <dsp:cNvPr id="0" name=""/>
        <dsp:cNvSpPr/>
      </dsp:nvSpPr>
      <dsp:spPr>
        <a:xfrm rot="5400000">
          <a:off x="824390" y="-321452"/>
          <a:ext cx="731540" cy="13833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Дидактические игры-упражнения;</a:t>
          </a:r>
          <a:endParaRPr lang="ru-RU" sz="1100" b="1" i="1" kern="1200" dirty="0"/>
        </a:p>
      </dsp:txBody>
      <dsp:txXfrm rot="-5400000">
        <a:off x="498481" y="40168"/>
        <a:ext cx="1347648" cy="660118"/>
      </dsp:txXfrm>
    </dsp:sp>
    <dsp:sp modelId="{848A4A24-2BD6-4FE9-B0C4-D2B77ACCE7D5}">
      <dsp:nvSpPr>
        <dsp:cNvPr id="0" name=""/>
        <dsp:cNvSpPr/>
      </dsp:nvSpPr>
      <dsp:spPr>
        <a:xfrm rot="5400000">
          <a:off x="-272675" y="1019645"/>
          <a:ext cx="1125446" cy="7878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03858" y="1244734"/>
        <a:ext cx="787812" cy="337634"/>
      </dsp:txXfrm>
    </dsp:sp>
    <dsp:sp modelId="{321AFBA4-B5C2-4384-BD0B-A964ED2B0797}">
      <dsp:nvSpPr>
        <dsp:cNvPr id="0" name=""/>
        <dsp:cNvSpPr/>
      </dsp:nvSpPr>
      <dsp:spPr>
        <a:xfrm rot="5400000">
          <a:off x="824390" y="502676"/>
          <a:ext cx="731540" cy="14278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Театрализованные игры;</a:t>
          </a:r>
          <a:endParaRPr lang="ru-RU" sz="1100" b="1" i="1" kern="1200" dirty="0"/>
        </a:p>
      </dsp:txBody>
      <dsp:txXfrm rot="-5400000">
        <a:off x="476238" y="886540"/>
        <a:ext cx="1392134" cy="660118"/>
      </dsp:txXfrm>
    </dsp:sp>
    <dsp:sp modelId="{859DA8CD-DCA5-4429-AC4D-68941585FAF9}">
      <dsp:nvSpPr>
        <dsp:cNvPr id="0" name=""/>
        <dsp:cNvSpPr/>
      </dsp:nvSpPr>
      <dsp:spPr>
        <a:xfrm rot="5400000">
          <a:off x="-272675" y="1866016"/>
          <a:ext cx="1125446" cy="7878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03858" y="2091105"/>
        <a:ext cx="787812" cy="337634"/>
      </dsp:txXfrm>
    </dsp:sp>
    <dsp:sp modelId="{6C2942DB-D760-4475-A144-7A8AA0FF39D8}">
      <dsp:nvSpPr>
        <dsp:cNvPr id="0" name=""/>
        <dsp:cNvSpPr/>
      </dsp:nvSpPr>
      <dsp:spPr>
        <a:xfrm rot="5400000">
          <a:off x="824390" y="1371289"/>
          <a:ext cx="731540" cy="13833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 обучающие сюжетно-ролевые игры;</a:t>
          </a:r>
          <a:endParaRPr lang="ru-RU" sz="1100" b="1" i="1" kern="1200" dirty="0"/>
        </a:p>
      </dsp:txBody>
      <dsp:txXfrm rot="-5400000">
        <a:off x="498481" y="1732910"/>
        <a:ext cx="1347648" cy="660118"/>
      </dsp:txXfrm>
    </dsp:sp>
    <dsp:sp modelId="{31624000-989A-4132-BE76-EB8D05A8C622}">
      <dsp:nvSpPr>
        <dsp:cNvPr id="0" name=""/>
        <dsp:cNvSpPr/>
      </dsp:nvSpPr>
      <dsp:spPr>
        <a:xfrm rot="5400000">
          <a:off x="-272675" y="2679164"/>
          <a:ext cx="1125446" cy="7878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03858" y="2904253"/>
        <a:ext cx="787812" cy="337634"/>
      </dsp:txXfrm>
    </dsp:sp>
    <dsp:sp modelId="{430CF2BA-9794-4F49-94AC-8ACC80CEEC34}">
      <dsp:nvSpPr>
        <dsp:cNvPr id="0" name=""/>
        <dsp:cNvSpPr/>
      </dsp:nvSpPr>
      <dsp:spPr>
        <a:xfrm rot="5400000">
          <a:off x="822082" y="2198373"/>
          <a:ext cx="731540" cy="13787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И другие виды игр с речевым содержанием.</a:t>
          </a:r>
          <a:endParaRPr lang="ru-RU" sz="1100" b="1" i="1" kern="1200" dirty="0"/>
        </a:p>
      </dsp:txBody>
      <dsp:txXfrm rot="-5400000">
        <a:off x="498481" y="2557686"/>
        <a:ext cx="1343032" cy="6601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32898-D858-4A53-BC2B-7EA551D07D42}">
      <dsp:nvSpPr>
        <dsp:cNvPr id="0" name=""/>
        <dsp:cNvSpPr/>
      </dsp:nvSpPr>
      <dsp:spPr>
        <a:xfrm rot="5400000">
          <a:off x="-137337" y="139189"/>
          <a:ext cx="915583" cy="6409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1" kern="1200" dirty="0"/>
        </a:p>
      </dsp:txBody>
      <dsp:txXfrm rot="-5400000">
        <a:off x="1" y="322305"/>
        <a:ext cx="640908" cy="274675"/>
      </dsp:txXfrm>
    </dsp:sp>
    <dsp:sp modelId="{5EE71BA9-5DF3-4E27-B972-26DEEEBE2BF9}">
      <dsp:nvSpPr>
        <dsp:cNvPr id="0" name=""/>
        <dsp:cNvSpPr/>
      </dsp:nvSpPr>
      <dsp:spPr>
        <a:xfrm rot="5400000">
          <a:off x="923002" y="-280241"/>
          <a:ext cx="595129" cy="11593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smtClean="0"/>
            <a:t>Подсказка;</a:t>
          </a:r>
          <a:endParaRPr lang="ru-RU" sz="1100" b="1" i="1" kern="1200"/>
        </a:p>
      </dsp:txBody>
      <dsp:txXfrm rot="-5400000">
        <a:off x="640909" y="30904"/>
        <a:ext cx="1130264" cy="537025"/>
      </dsp:txXfrm>
    </dsp:sp>
    <dsp:sp modelId="{D2DB4E58-5F54-42A3-B313-04081C4D979B}">
      <dsp:nvSpPr>
        <dsp:cNvPr id="0" name=""/>
        <dsp:cNvSpPr/>
      </dsp:nvSpPr>
      <dsp:spPr>
        <a:xfrm rot="5400000">
          <a:off x="-137337" y="827736"/>
          <a:ext cx="915583" cy="6409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1" kern="1200" dirty="0"/>
        </a:p>
      </dsp:txBody>
      <dsp:txXfrm rot="-5400000">
        <a:off x="1" y="1010852"/>
        <a:ext cx="640908" cy="274675"/>
      </dsp:txXfrm>
    </dsp:sp>
    <dsp:sp modelId="{69F125F5-38D4-414A-A5D1-338F7632D443}">
      <dsp:nvSpPr>
        <dsp:cNvPr id="0" name=""/>
        <dsp:cNvSpPr/>
      </dsp:nvSpPr>
      <dsp:spPr>
        <a:xfrm rot="5400000">
          <a:off x="923002" y="408305"/>
          <a:ext cx="595129" cy="11593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smtClean="0"/>
            <a:t>Совет;</a:t>
          </a:r>
          <a:endParaRPr lang="ru-RU" sz="1100" b="1" i="1" kern="1200"/>
        </a:p>
      </dsp:txBody>
      <dsp:txXfrm rot="-5400000">
        <a:off x="640909" y="719450"/>
        <a:ext cx="1130264" cy="537025"/>
      </dsp:txXfrm>
    </dsp:sp>
    <dsp:sp modelId="{3F317476-69D1-4B41-8B4C-9F110A38F0C4}">
      <dsp:nvSpPr>
        <dsp:cNvPr id="0" name=""/>
        <dsp:cNvSpPr/>
      </dsp:nvSpPr>
      <dsp:spPr>
        <a:xfrm rot="5400000">
          <a:off x="-137337" y="1516283"/>
          <a:ext cx="915583" cy="6409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1" kern="1200" dirty="0"/>
        </a:p>
      </dsp:txBody>
      <dsp:txXfrm rot="-5400000">
        <a:off x="1" y="1699399"/>
        <a:ext cx="640908" cy="274675"/>
      </dsp:txXfrm>
    </dsp:sp>
    <dsp:sp modelId="{5394FA26-6E97-45FB-9273-C0775F65B771}">
      <dsp:nvSpPr>
        <dsp:cNvPr id="0" name=""/>
        <dsp:cNvSpPr/>
      </dsp:nvSpPr>
      <dsp:spPr>
        <a:xfrm rot="5400000">
          <a:off x="904418" y="1154597"/>
          <a:ext cx="595129" cy="11593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Исправление;</a:t>
          </a:r>
          <a:endParaRPr lang="ru-RU" sz="1100" b="1" i="1" kern="1200" dirty="0"/>
        </a:p>
      </dsp:txBody>
      <dsp:txXfrm rot="-5400000">
        <a:off x="622325" y="1465742"/>
        <a:ext cx="1130264" cy="537025"/>
      </dsp:txXfrm>
    </dsp:sp>
    <dsp:sp modelId="{4EAA5090-2621-495D-9AEB-BE14758BD873}">
      <dsp:nvSpPr>
        <dsp:cNvPr id="0" name=""/>
        <dsp:cNvSpPr/>
      </dsp:nvSpPr>
      <dsp:spPr>
        <a:xfrm rot="5400000">
          <a:off x="-137337" y="2204830"/>
          <a:ext cx="915583" cy="6409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1" kern="1200" dirty="0"/>
        </a:p>
      </dsp:txBody>
      <dsp:txXfrm rot="-5400000">
        <a:off x="1" y="2387946"/>
        <a:ext cx="640908" cy="274675"/>
      </dsp:txXfrm>
    </dsp:sp>
    <dsp:sp modelId="{91490407-30FC-4AEC-9FBC-B4BB232E6476}">
      <dsp:nvSpPr>
        <dsp:cNvPr id="0" name=""/>
        <dsp:cNvSpPr/>
      </dsp:nvSpPr>
      <dsp:spPr>
        <a:xfrm rot="5400000">
          <a:off x="923002" y="1785398"/>
          <a:ext cx="595129" cy="11593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smtClean="0"/>
            <a:t>Реплика;</a:t>
          </a:r>
          <a:endParaRPr lang="ru-RU" sz="1100" b="1" i="1" kern="1200"/>
        </a:p>
      </dsp:txBody>
      <dsp:txXfrm rot="-5400000">
        <a:off x="640909" y="2096543"/>
        <a:ext cx="1130264" cy="537025"/>
      </dsp:txXfrm>
    </dsp:sp>
    <dsp:sp modelId="{1DC2E8BA-5158-40BF-BC0C-6D162D549D74}">
      <dsp:nvSpPr>
        <dsp:cNvPr id="0" name=""/>
        <dsp:cNvSpPr/>
      </dsp:nvSpPr>
      <dsp:spPr>
        <a:xfrm rot="5400000">
          <a:off x="-137337" y="2893377"/>
          <a:ext cx="915583" cy="6409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1" kern="1200" dirty="0"/>
        </a:p>
      </dsp:txBody>
      <dsp:txXfrm rot="-5400000">
        <a:off x="1" y="3076493"/>
        <a:ext cx="640908" cy="274675"/>
      </dsp:txXfrm>
    </dsp:sp>
    <dsp:sp modelId="{6BEF8EAF-A461-4952-9978-44A75598FCF2}">
      <dsp:nvSpPr>
        <dsp:cNvPr id="0" name=""/>
        <dsp:cNvSpPr/>
      </dsp:nvSpPr>
      <dsp:spPr>
        <a:xfrm rot="5400000">
          <a:off x="923002" y="2473945"/>
          <a:ext cx="595129" cy="11593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smtClean="0"/>
            <a:t>Замечание.</a:t>
          </a:r>
          <a:endParaRPr lang="ru-RU" sz="1100" b="1" i="1" kern="1200"/>
        </a:p>
      </dsp:txBody>
      <dsp:txXfrm rot="-5400000">
        <a:off x="640909" y="2785090"/>
        <a:ext cx="1130264" cy="53702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A27F1-1CD7-488F-8EB6-71BB271378F0}">
      <dsp:nvSpPr>
        <dsp:cNvPr id="0" name=""/>
        <dsp:cNvSpPr/>
      </dsp:nvSpPr>
      <dsp:spPr>
        <a:xfrm>
          <a:off x="1256" y="1599"/>
          <a:ext cx="7774350" cy="2544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500" b="1" i="0" u="none" strike="noStrike" kern="1200" cap="none" normalizeH="0" baseline="0" smtClean="0">
              <a:ln/>
              <a:effectLst/>
              <a:latin typeface="Arial" charset="0"/>
              <a:cs typeface="Arial" charset="0"/>
            </a:rPr>
            <a:t>Технологии</a:t>
          </a:r>
          <a:endParaRPr kumimoji="0" lang="ru-RU" sz="6500" b="1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75773" y="76116"/>
        <a:ext cx="7625316" cy="2395180"/>
      </dsp:txXfrm>
    </dsp:sp>
    <dsp:sp modelId="{0CB18076-140B-43B1-8843-7B8AE2EACC4E}">
      <dsp:nvSpPr>
        <dsp:cNvPr id="0" name=""/>
        <dsp:cNvSpPr/>
      </dsp:nvSpPr>
      <dsp:spPr>
        <a:xfrm>
          <a:off x="1256" y="2754847"/>
          <a:ext cx="1828398" cy="2544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1" u="none" strike="noStrike" kern="1200" cap="none" normalizeH="0" baseline="0" dirty="0" err="1" smtClean="0">
              <a:ln/>
              <a:solidFill>
                <a:schemeClr val="accent1">
                  <a:lumMod val="75000"/>
                </a:schemeClr>
              </a:solidFill>
              <a:effectLst/>
              <a:latin typeface="+mj-lt"/>
              <a:cs typeface="Times New Roman" panose="02020603050405020304" pitchFamily="18" charset="0"/>
            </a:rPr>
            <a:t>мнемотехнология</a:t>
          </a:r>
          <a:endParaRPr kumimoji="0" lang="ru-RU" sz="1900" b="0" i="1" u="none" strike="noStrike" kern="1200" cap="none" normalizeH="0" baseline="0" dirty="0" smtClean="0">
            <a:ln/>
            <a:solidFill>
              <a:schemeClr val="accent1">
                <a:lumMod val="75000"/>
              </a:schemeClr>
            </a:solidFill>
            <a:effectLst/>
            <a:latin typeface="+mj-lt"/>
            <a:cs typeface="Times New Roman" panose="02020603050405020304" pitchFamily="18" charset="0"/>
          </a:endParaRPr>
        </a:p>
      </dsp:txBody>
      <dsp:txXfrm>
        <a:off x="54808" y="2808399"/>
        <a:ext cx="1721294" cy="2437110"/>
      </dsp:txXfrm>
    </dsp:sp>
    <dsp:sp modelId="{7CDD9A7A-806F-436B-AC2E-34566BC49B7D}">
      <dsp:nvSpPr>
        <dsp:cNvPr id="0" name=""/>
        <dsp:cNvSpPr/>
      </dsp:nvSpPr>
      <dsp:spPr>
        <a:xfrm>
          <a:off x="1983240" y="2754847"/>
          <a:ext cx="1828398" cy="2544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Игровые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технологии</a:t>
          </a:r>
          <a:r>
            <a:rPr kumimoji="0" lang="ru-RU" sz="2000" b="0" i="0" u="none" strike="noStrike" kern="1200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 </a:t>
          </a:r>
        </a:p>
      </dsp:txBody>
      <dsp:txXfrm>
        <a:off x="2036792" y="2808399"/>
        <a:ext cx="1721294" cy="2437110"/>
      </dsp:txXfrm>
    </dsp:sp>
    <dsp:sp modelId="{94CB8192-8AC2-4100-9C90-22611CC2D9C0}">
      <dsp:nvSpPr>
        <dsp:cNvPr id="0" name=""/>
        <dsp:cNvSpPr/>
      </dsp:nvSpPr>
      <dsp:spPr>
        <a:xfrm>
          <a:off x="3965224" y="2754847"/>
          <a:ext cx="1828398" cy="2544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Здоровье- сберегающие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технологии</a:t>
          </a:r>
          <a:r>
            <a:rPr kumimoji="0" lang="ru-RU" sz="1700" b="0" i="0" u="none" strike="noStrike" kern="1200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 </a:t>
          </a:r>
        </a:p>
      </dsp:txBody>
      <dsp:txXfrm>
        <a:off x="4018776" y="2808399"/>
        <a:ext cx="1721294" cy="2437110"/>
      </dsp:txXfrm>
    </dsp:sp>
    <dsp:sp modelId="{944921D2-EB89-4E00-8A58-7C3DA738C420}">
      <dsp:nvSpPr>
        <dsp:cNvPr id="0" name=""/>
        <dsp:cNvSpPr/>
      </dsp:nvSpPr>
      <dsp:spPr>
        <a:xfrm>
          <a:off x="5947208" y="2754847"/>
          <a:ext cx="1828398" cy="2544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marR="0" lvl="0" algn="ctr" defTabSz="75565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ru-RU" sz="1700" b="0" i="0" u="none" strike="noStrike" kern="1200" cap="none" normalizeH="0" baseline="0" dirty="0" smtClean="0">
              <a:ln/>
              <a:solidFill>
                <a:schemeClr val="accent1">
                  <a:lumMod val="75000"/>
                </a:schemeClr>
              </a:solidFill>
              <a:effectLst/>
              <a:latin typeface="Arial" charset="0"/>
              <a:cs typeface="Arial" charset="0"/>
            </a:rPr>
            <a:t>Интерактивные</a:t>
          </a:r>
        </a:p>
      </dsp:txBody>
      <dsp:txXfrm>
        <a:off x="6000760" y="2808399"/>
        <a:ext cx="1721294" cy="24371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56908-7DF7-4A85-9748-E29E68982526}">
      <dsp:nvSpPr>
        <dsp:cNvPr id="0" name=""/>
        <dsp:cNvSpPr/>
      </dsp:nvSpPr>
      <dsp:spPr>
        <a:xfrm>
          <a:off x="888861" y="373865"/>
          <a:ext cx="5067081" cy="5067081"/>
        </a:xfrm>
        <a:prstGeom prst="blockArc">
          <a:avLst>
            <a:gd name="adj1" fmla="val 13349904"/>
            <a:gd name="adj2" fmla="val 17529468"/>
            <a:gd name="adj3" fmla="val 3434"/>
          </a:avLst>
        </a:prstGeom>
        <a:solidFill>
          <a:schemeClr val="accent5">
            <a:hueOff val="-4055795"/>
            <a:satOff val="31533"/>
            <a:lumOff val="-2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1767E-7EE5-4651-957C-1D00A2A51471}">
      <dsp:nvSpPr>
        <dsp:cNvPr id="0" name=""/>
        <dsp:cNvSpPr/>
      </dsp:nvSpPr>
      <dsp:spPr>
        <a:xfrm>
          <a:off x="1437780" y="-592124"/>
          <a:ext cx="5067081" cy="5067081"/>
        </a:xfrm>
        <a:prstGeom prst="blockArc">
          <a:avLst>
            <a:gd name="adj1" fmla="val 9554068"/>
            <a:gd name="adj2" fmla="val 11802958"/>
            <a:gd name="adj3" fmla="val 3434"/>
          </a:avLst>
        </a:prstGeom>
        <a:solidFill>
          <a:schemeClr val="accent5">
            <a:hueOff val="-3476396"/>
            <a:satOff val="27028"/>
            <a:lumOff val="-2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E5F79-64ED-4CA7-A174-C4B4619E39A7}">
      <dsp:nvSpPr>
        <dsp:cNvPr id="0" name=""/>
        <dsp:cNvSpPr/>
      </dsp:nvSpPr>
      <dsp:spPr>
        <a:xfrm>
          <a:off x="1503687" y="974915"/>
          <a:ext cx="5067081" cy="5067081"/>
        </a:xfrm>
        <a:prstGeom prst="blockArc">
          <a:avLst>
            <a:gd name="adj1" fmla="val 9299636"/>
            <a:gd name="adj2" fmla="val 11756932"/>
            <a:gd name="adj3" fmla="val 3434"/>
          </a:avLst>
        </a:prstGeom>
        <a:solidFill>
          <a:schemeClr val="accent5">
            <a:hueOff val="-2896997"/>
            <a:satOff val="22524"/>
            <a:lumOff val="-1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7E58E-A26F-41FD-97DF-12A73BD8BB37}">
      <dsp:nvSpPr>
        <dsp:cNvPr id="0" name=""/>
        <dsp:cNvSpPr/>
      </dsp:nvSpPr>
      <dsp:spPr>
        <a:xfrm>
          <a:off x="1273216" y="582205"/>
          <a:ext cx="5067081" cy="5067081"/>
        </a:xfrm>
        <a:prstGeom prst="blockArc">
          <a:avLst>
            <a:gd name="adj1" fmla="val 4630948"/>
            <a:gd name="adj2" fmla="val 8689944"/>
            <a:gd name="adj3" fmla="val 3434"/>
          </a:avLst>
        </a:prstGeom>
        <a:solidFill>
          <a:schemeClr val="accent5">
            <a:hueOff val="-2317598"/>
            <a:satOff val="18019"/>
            <a:lumOff val="-1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5AA7B-6A57-4FF6-A6CF-DB13A2618EEC}">
      <dsp:nvSpPr>
        <dsp:cNvPr id="0" name=""/>
        <dsp:cNvSpPr/>
      </dsp:nvSpPr>
      <dsp:spPr>
        <a:xfrm>
          <a:off x="2100829" y="545484"/>
          <a:ext cx="5067081" cy="5067081"/>
        </a:xfrm>
        <a:prstGeom prst="blockArc">
          <a:avLst>
            <a:gd name="adj1" fmla="val 1822656"/>
            <a:gd name="adj2" fmla="val 5767709"/>
            <a:gd name="adj3" fmla="val 3434"/>
          </a:avLst>
        </a:prstGeom>
        <a:solidFill>
          <a:schemeClr val="accent5">
            <a:hueOff val="-1738198"/>
            <a:satOff val="13514"/>
            <a:lumOff val="-1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00616-EFD3-4C59-8004-BBC2B1E0E1D2}">
      <dsp:nvSpPr>
        <dsp:cNvPr id="0" name=""/>
        <dsp:cNvSpPr/>
      </dsp:nvSpPr>
      <dsp:spPr>
        <a:xfrm>
          <a:off x="2134934" y="489030"/>
          <a:ext cx="5067081" cy="5067081"/>
        </a:xfrm>
        <a:prstGeom prst="blockArc">
          <a:avLst>
            <a:gd name="adj1" fmla="val 20815993"/>
            <a:gd name="adj2" fmla="val 1913718"/>
            <a:gd name="adj3" fmla="val 3434"/>
          </a:avLst>
        </a:prstGeom>
        <a:solidFill>
          <a:schemeClr val="accent5">
            <a:hueOff val="-1158799"/>
            <a:satOff val="9009"/>
            <a:lumOff val="-7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3C0A5-F361-4D9F-975F-3FB7880DD97B}">
      <dsp:nvSpPr>
        <dsp:cNvPr id="0" name=""/>
        <dsp:cNvSpPr/>
      </dsp:nvSpPr>
      <dsp:spPr>
        <a:xfrm>
          <a:off x="2150213" y="-699087"/>
          <a:ext cx="5067081" cy="5067081"/>
        </a:xfrm>
        <a:prstGeom prst="blockArc">
          <a:avLst>
            <a:gd name="adj1" fmla="val 20148852"/>
            <a:gd name="adj2" fmla="val 872423"/>
            <a:gd name="adj3" fmla="val 3434"/>
          </a:avLst>
        </a:prstGeom>
        <a:solidFill>
          <a:schemeClr val="accent5">
            <a:hueOff val="-579399"/>
            <a:satOff val="4505"/>
            <a:lumOff val="-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93826-A52F-4FAA-B59E-EDB32E74A193}">
      <dsp:nvSpPr>
        <dsp:cNvPr id="0" name=""/>
        <dsp:cNvSpPr/>
      </dsp:nvSpPr>
      <dsp:spPr>
        <a:xfrm>
          <a:off x="2951053" y="290115"/>
          <a:ext cx="5067081" cy="5067081"/>
        </a:xfrm>
        <a:prstGeom prst="blockArc">
          <a:avLst>
            <a:gd name="adj1" fmla="val 14591456"/>
            <a:gd name="adj2" fmla="val 18371993"/>
            <a:gd name="adj3" fmla="val 343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0C03-22E0-4BFB-BBCE-0C414CFB4577}">
      <dsp:nvSpPr>
        <dsp:cNvPr id="0" name=""/>
        <dsp:cNvSpPr/>
      </dsp:nvSpPr>
      <dsp:spPr>
        <a:xfrm>
          <a:off x="3026195" y="1560718"/>
          <a:ext cx="2648331" cy="2544008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rgbClr val="000066"/>
              </a:solidFill>
            </a:rPr>
            <a:t>Здоровьесберегающие</a:t>
          </a:r>
          <a:r>
            <a:rPr lang="ru-RU" sz="2000" b="1" kern="1200" dirty="0" smtClean="0">
              <a:solidFill>
                <a:srgbClr val="000066"/>
              </a:solidFill>
            </a:rPr>
            <a:t> технологии На музыкальных занятиях</a:t>
          </a:r>
          <a:endParaRPr lang="ru-RU" sz="2000" b="1" kern="1200" dirty="0">
            <a:solidFill>
              <a:srgbClr val="000066"/>
            </a:solidFill>
          </a:endParaRPr>
        </a:p>
      </dsp:txBody>
      <dsp:txXfrm>
        <a:off x="3414034" y="1933279"/>
        <a:ext cx="1872653" cy="1798886"/>
      </dsp:txXfrm>
    </dsp:sp>
    <dsp:sp modelId="{F63CDC14-DDA6-411C-830C-2A37D082DD6A}">
      <dsp:nvSpPr>
        <dsp:cNvPr id="0" name=""/>
        <dsp:cNvSpPr/>
      </dsp:nvSpPr>
      <dsp:spPr>
        <a:xfrm>
          <a:off x="2880322" y="-116625"/>
          <a:ext cx="2962435" cy="1435774"/>
        </a:xfrm>
        <a:prstGeom prst="teardrop">
          <a:avLst/>
        </a:prstGeom>
        <a:solidFill>
          <a:srgbClr val="00B0F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Речь с движением</a:t>
          </a:r>
          <a:endParaRPr lang="ru-RU" sz="2000" b="1" kern="1200" dirty="0"/>
        </a:p>
      </dsp:txBody>
      <dsp:txXfrm>
        <a:off x="3314161" y="93639"/>
        <a:ext cx="2094757" cy="1015246"/>
      </dsp:txXfrm>
    </dsp:sp>
    <dsp:sp modelId="{73CAC489-C19A-4319-B5C9-01A75C5B1623}">
      <dsp:nvSpPr>
        <dsp:cNvPr id="0" name=""/>
        <dsp:cNvSpPr/>
      </dsp:nvSpPr>
      <dsp:spPr>
        <a:xfrm>
          <a:off x="5718867" y="108990"/>
          <a:ext cx="2472706" cy="1410603"/>
        </a:xfrm>
        <a:prstGeom prst="teardrop">
          <a:avLst/>
        </a:prstGeom>
        <a:solidFill>
          <a:srgbClr val="FF000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Пальчиковая гимнастика</a:t>
          </a:r>
          <a:endParaRPr lang="ru-RU" sz="2000" b="1" kern="1200" dirty="0"/>
        </a:p>
      </dsp:txBody>
      <dsp:txXfrm>
        <a:off x="6080986" y="315568"/>
        <a:ext cx="1748468" cy="997447"/>
      </dsp:txXfrm>
    </dsp:sp>
    <dsp:sp modelId="{922F3543-30B5-419D-9C08-FD934FF335AF}">
      <dsp:nvSpPr>
        <dsp:cNvPr id="0" name=""/>
        <dsp:cNvSpPr/>
      </dsp:nvSpPr>
      <dsp:spPr>
        <a:xfrm>
          <a:off x="5501275" y="1594430"/>
          <a:ext cx="3185524" cy="1730354"/>
        </a:xfrm>
        <a:prstGeom prst="teardrop">
          <a:avLst/>
        </a:prstGeom>
        <a:solidFill>
          <a:srgbClr val="0070C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Психогимнастика</a:t>
          </a:r>
          <a:endParaRPr lang="ru-RU" sz="1900" b="1" kern="1200" dirty="0"/>
        </a:p>
      </dsp:txBody>
      <dsp:txXfrm>
        <a:off x="5967784" y="1847834"/>
        <a:ext cx="2252506" cy="1223546"/>
      </dsp:txXfrm>
    </dsp:sp>
    <dsp:sp modelId="{C0E56077-D4DB-4A05-9F8D-6C299F953457}">
      <dsp:nvSpPr>
        <dsp:cNvPr id="0" name=""/>
        <dsp:cNvSpPr/>
      </dsp:nvSpPr>
      <dsp:spPr>
        <a:xfrm>
          <a:off x="5432191" y="3451172"/>
          <a:ext cx="2700725" cy="1774111"/>
        </a:xfrm>
        <a:prstGeom prst="teardrop">
          <a:avLst/>
        </a:prstGeom>
        <a:solidFill>
          <a:srgbClr val="00B05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Дыхательная гимнастика</a:t>
          </a:r>
          <a:endParaRPr lang="ru-RU" sz="1800" b="1" kern="1200" dirty="0"/>
        </a:p>
      </dsp:txBody>
      <dsp:txXfrm>
        <a:off x="5827703" y="3710985"/>
        <a:ext cx="1909701" cy="1254485"/>
      </dsp:txXfrm>
    </dsp:sp>
    <dsp:sp modelId="{4A417DAB-2A5F-452E-96FD-5E61A58C4E99}">
      <dsp:nvSpPr>
        <dsp:cNvPr id="0" name=""/>
        <dsp:cNvSpPr/>
      </dsp:nvSpPr>
      <dsp:spPr>
        <a:xfrm>
          <a:off x="2957705" y="4773846"/>
          <a:ext cx="2821665" cy="1561971"/>
        </a:xfrm>
        <a:prstGeom prst="teardrop">
          <a:avLst/>
        </a:prstGeom>
        <a:solidFill>
          <a:srgbClr val="7030A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Артикуляци-онная</a:t>
          </a:r>
          <a:r>
            <a:rPr lang="ru-RU" sz="1800" b="1" kern="1200" dirty="0" smtClean="0"/>
            <a:t> гимнастика</a:t>
          </a:r>
          <a:endParaRPr lang="ru-RU" sz="1800" kern="1200" dirty="0"/>
        </a:p>
      </dsp:txBody>
      <dsp:txXfrm>
        <a:off x="3370928" y="5002591"/>
        <a:ext cx="1995219" cy="1104481"/>
      </dsp:txXfrm>
    </dsp:sp>
    <dsp:sp modelId="{E17AA4DA-E6B4-4C1F-9BAD-3CF7D34CB090}">
      <dsp:nvSpPr>
        <dsp:cNvPr id="0" name=""/>
        <dsp:cNvSpPr/>
      </dsp:nvSpPr>
      <dsp:spPr>
        <a:xfrm>
          <a:off x="284046" y="3680348"/>
          <a:ext cx="2993105" cy="1761362"/>
        </a:xfrm>
        <a:prstGeom prst="teardrop">
          <a:avLst/>
        </a:prstGeom>
        <a:solidFill>
          <a:srgbClr val="FF505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Валеологические </a:t>
          </a:r>
          <a:r>
            <a:rPr lang="ru-RU" sz="1800" b="1" kern="1200" dirty="0" err="1" smtClean="0"/>
            <a:t>песенки-распевки</a:t>
          </a:r>
          <a:endParaRPr lang="ru-RU" sz="18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722376" y="3938293"/>
        <a:ext cx="2116445" cy="1245472"/>
      </dsp:txXfrm>
    </dsp:sp>
    <dsp:sp modelId="{F06C4207-FD7A-4C01-8508-FDA7B00EE98F}">
      <dsp:nvSpPr>
        <dsp:cNvPr id="0" name=""/>
        <dsp:cNvSpPr/>
      </dsp:nvSpPr>
      <dsp:spPr>
        <a:xfrm>
          <a:off x="0" y="2071542"/>
          <a:ext cx="3286077" cy="1505404"/>
        </a:xfrm>
        <a:prstGeom prst="teardrop">
          <a:avLst/>
        </a:prstGeom>
        <a:solidFill>
          <a:schemeClr val="accent5">
            <a:hueOff val="-3476396"/>
            <a:satOff val="27028"/>
            <a:lumOff val="-2235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n>
                <a:solidFill>
                  <a:schemeClr val="accent5"/>
                </a:solidFill>
              </a:ln>
              <a:solidFill>
                <a:schemeClr val="bg1"/>
              </a:solidFill>
            </a:rPr>
            <a:t>Фонопедические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n>
                <a:solidFill>
                  <a:schemeClr val="accent5"/>
                </a:solidFill>
              </a:ln>
              <a:solidFill>
                <a:schemeClr val="bg1"/>
              </a:solidFill>
            </a:rPr>
            <a:t>упражнения</a:t>
          </a:r>
          <a:r>
            <a:rPr lang="ru-RU" sz="2000" b="1" kern="1200" dirty="0" smtClean="0">
              <a:ln>
                <a:solidFill>
                  <a:schemeClr val="accent5"/>
                </a:solidFill>
              </a:ln>
              <a:solidFill>
                <a:srgbClr val="000066"/>
              </a:solidFill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n>
              <a:solidFill>
                <a:srgbClr val="00B0F0"/>
              </a:solidFill>
            </a:ln>
            <a:solidFill>
              <a:srgbClr val="000066"/>
            </a:solidFill>
          </a:endParaRPr>
        </a:p>
      </dsp:txBody>
      <dsp:txXfrm>
        <a:off x="481235" y="2292003"/>
        <a:ext cx="2323607" cy="1064482"/>
      </dsp:txXfrm>
    </dsp:sp>
    <dsp:sp modelId="{00A8ADB6-1E4F-4967-8D89-068AD0161EC7}">
      <dsp:nvSpPr>
        <dsp:cNvPr id="0" name=""/>
        <dsp:cNvSpPr/>
      </dsp:nvSpPr>
      <dsp:spPr>
        <a:xfrm>
          <a:off x="94008" y="504062"/>
          <a:ext cx="2984996" cy="1442300"/>
        </a:xfrm>
        <a:prstGeom prst="teardrop">
          <a:avLst/>
        </a:prstGeom>
        <a:solidFill>
          <a:srgbClr val="FF505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Ритмопластика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31151" y="715282"/>
        <a:ext cx="2110710" cy="10198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969E5-1515-4516-B689-43B76B3C5261}">
      <dsp:nvSpPr>
        <dsp:cNvPr id="0" name=""/>
        <dsp:cNvSpPr/>
      </dsp:nvSpPr>
      <dsp:spPr>
        <a:xfrm>
          <a:off x="-5512116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DC1AE-A239-4061-821F-2CD978F3FD9B}">
      <dsp:nvSpPr>
        <dsp:cNvPr id="0" name=""/>
        <dsp:cNvSpPr/>
      </dsp:nvSpPr>
      <dsp:spPr>
        <a:xfrm>
          <a:off x="364670" y="222596"/>
          <a:ext cx="8483618" cy="4449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217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ru-RU" sz="2400" b="1" i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Сказкотерапия</a:t>
          </a:r>
          <a:endParaRPr lang="ru-RU" sz="2400" b="1" i="1" kern="1200" dirty="0"/>
        </a:p>
      </dsp:txBody>
      <dsp:txXfrm>
        <a:off x="364670" y="222596"/>
        <a:ext cx="8483618" cy="444997"/>
      </dsp:txXfrm>
    </dsp:sp>
    <dsp:sp modelId="{117EB57A-3880-4FB3-99E3-495E48669E04}">
      <dsp:nvSpPr>
        <dsp:cNvPr id="0" name=""/>
        <dsp:cNvSpPr/>
      </dsp:nvSpPr>
      <dsp:spPr>
        <a:xfrm>
          <a:off x="104432" y="139899"/>
          <a:ext cx="640958" cy="556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47A412-3849-402E-9A87-48B7CBA160E2}">
      <dsp:nvSpPr>
        <dsp:cNvPr id="0" name=""/>
        <dsp:cNvSpPr/>
      </dsp:nvSpPr>
      <dsp:spPr>
        <a:xfrm>
          <a:off x="801271" y="906233"/>
          <a:ext cx="8080633" cy="4449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217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Фантазийный </a:t>
          </a:r>
          <a:r>
            <a:rPr lang="ru-RU" sz="2400" b="1" i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бинон</a:t>
          </a:r>
          <a:endParaRPr lang="ru-RU" sz="24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1271" y="906233"/>
        <a:ext cx="8080633" cy="444997"/>
      </dsp:txXfrm>
    </dsp:sp>
    <dsp:sp modelId="{AA03DD19-5AC9-4231-A9DD-A4D191061E1A}">
      <dsp:nvSpPr>
        <dsp:cNvPr id="0" name=""/>
        <dsp:cNvSpPr/>
      </dsp:nvSpPr>
      <dsp:spPr>
        <a:xfrm>
          <a:off x="489532" y="834860"/>
          <a:ext cx="556247" cy="556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BA3E18-BF69-4FBF-9E4D-F54DFAD04DA1}">
      <dsp:nvSpPr>
        <dsp:cNvPr id="0" name=""/>
        <dsp:cNvSpPr/>
      </dsp:nvSpPr>
      <dsp:spPr>
        <a:xfrm>
          <a:off x="988489" y="1557884"/>
          <a:ext cx="7859798" cy="4449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217" tIns="60960" rIns="60960" bIns="6096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u="none" kern="1200" dirty="0" smtClean="0">
              <a:solidFill>
                <a:srgbClr val="C00000"/>
              </a:solidFill>
              <a:latin typeface="Times New Roman" panose="02020603050405020304" pitchFamily="18" charset="0"/>
              <a:ea typeface="Arial" pitchFamily="34" charset="0"/>
              <a:cs typeface="Times New Roman" panose="02020603050405020304" pitchFamily="18" charset="0"/>
            </a:rPr>
            <a:t>Технология образной речи</a:t>
          </a:r>
          <a:endParaRPr lang="ru-RU" sz="2400" b="1" i="1" u="none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8489" y="1557884"/>
        <a:ext cx="7859798" cy="444997"/>
      </dsp:txXfrm>
    </dsp:sp>
    <dsp:sp modelId="{19E0645F-8C03-4EA9-B60E-B3C479A2F80B}">
      <dsp:nvSpPr>
        <dsp:cNvPr id="0" name=""/>
        <dsp:cNvSpPr/>
      </dsp:nvSpPr>
      <dsp:spPr>
        <a:xfrm>
          <a:off x="710366" y="1502259"/>
          <a:ext cx="556247" cy="556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7E4E57-F836-4203-B910-163227016F15}">
      <dsp:nvSpPr>
        <dsp:cNvPr id="0" name=""/>
        <dsp:cNvSpPr/>
      </dsp:nvSpPr>
      <dsp:spPr>
        <a:xfrm>
          <a:off x="1059000" y="2225773"/>
          <a:ext cx="7789288" cy="4449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21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 «Азбука общения»</a:t>
          </a: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 </a:t>
          </a:r>
          <a:r>
            <a:rPr kumimoji="0" lang="ru-RU" sz="2000" b="1" i="1" u="none" strike="noStrike" kern="1200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Л.Н. </a:t>
          </a:r>
          <a:r>
            <a:rPr kumimoji="0" lang="ru-RU" sz="2000" b="1" i="1" u="none" strike="noStrike" kern="1200" cap="none" normalizeH="0" baseline="0" dirty="0" err="1" smtClean="0">
              <a:ln>
                <a:noFill/>
              </a:ln>
              <a:solidFill>
                <a:srgbClr val="003399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Шипицыной</a:t>
          </a:r>
          <a:r>
            <a:rPr kumimoji="0" lang="ru-RU" sz="2400" i="0" u="none" strike="noStrike" kern="1200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,</a:t>
          </a:r>
          <a:endParaRPr lang="ru-RU" sz="2400" b="1" i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9000" y="2225773"/>
        <a:ext cx="7789288" cy="444997"/>
      </dsp:txXfrm>
    </dsp:sp>
    <dsp:sp modelId="{6399F209-59C3-40E2-8228-DB19CFE76284}">
      <dsp:nvSpPr>
        <dsp:cNvPr id="0" name=""/>
        <dsp:cNvSpPr/>
      </dsp:nvSpPr>
      <dsp:spPr>
        <a:xfrm>
          <a:off x="780876" y="2170148"/>
          <a:ext cx="556247" cy="556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8D11C-0743-40BF-B7C5-BBD7C9A3FC5A}">
      <dsp:nvSpPr>
        <dsp:cNvPr id="0" name=""/>
        <dsp:cNvSpPr/>
      </dsp:nvSpPr>
      <dsp:spPr>
        <a:xfrm>
          <a:off x="988489" y="2775935"/>
          <a:ext cx="7859798" cy="6804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21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u="none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none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«Развитие диалогического общения»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none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1" u="none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А.Г. </a:t>
          </a:r>
          <a:r>
            <a:rPr lang="ru-RU" sz="2000" b="1" i="1" u="none" kern="120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Арушановой</a:t>
          </a:r>
          <a:r>
            <a:rPr lang="ru-RU" sz="2000" b="1" i="1" u="none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i="1" u="none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8489" y="2775935"/>
        <a:ext cx="7859798" cy="680450"/>
      </dsp:txXfrm>
    </dsp:sp>
    <dsp:sp modelId="{D6C0BC04-17BD-419C-BDFE-E53671762FC8}">
      <dsp:nvSpPr>
        <dsp:cNvPr id="0" name=""/>
        <dsp:cNvSpPr/>
      </dsp:nvSpPr>
      <dsp:spPr>
        <a:xfrm>
          <a:off x="710366" y="2838036"/>
          <a:ext cx="556247" cy="556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71A031-F18C-4ABC-B5A6-3FC5306A795F}">
      <dsp:nvSpPr>
        <dsp:cNvPr id="0" name=""/>
        <dsp:cNvSpPr/>
      </dsp:nvSpPr>
      <dsp:spPr>
        <a:xfrm>
          <a:off x="767655" y="3561060"/>
          <a:ext cx="8080633" cy="4449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217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Триз</a:t>
          </a:r>
          <a:endParaRPr lang="ru-RU" sz="2400" b="1" i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655" y="3561060"/>
        <a:ext cx="8080633" cy="444997"/>
      </dsp:txXfrm>
    </dsp:sp>
    <dsp:sp modelId="{C8554AC1-8934-4CF8-AEAC-258C5C0F8BC5}">
      <dsp:nvSpPr>
        <dsp:cNvPr id="0" name=""/>
        <dsp:cNvSpPr/>
      </dsp:nvSpPr>
      <dsp:spPr>
        <a:xfrm>
          <a:off x="489532" y="3505435"/>
          <a:ext cx="556247" cy="556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026F41-6803-4630-831E-548412A5310A}">
      <dsp:nvSpPr>
        <dsp:cNvPr id="0" name=""/>
        <dsp:cNvSpPr/>
      </dsp:nvSpPr>
      <dsp:spPr>
        <a:xfrm>
          <a:off x="364670" y="4228949"/>
          <a:ext cx="8483618" cy="4449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217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Лего</a:t>
          </a:r>
          <a:r>
            <a:rPr lang="ru-RU" sz="24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-конструктор</a:t>
          </a:r>
          <a:endParaRPr lang="ru-RU" sz="24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670" y="4228949"/>
        <a:ext cx="8483618" cy="444997"/>
      </dsp:txXfrm>
    </dsp:sp>
    <dsp:sp modelId="{33FCD7B0-5098-4BD2-879D-100ECCD6F123}">
      <dsp:nvSpPr>
        <dsp:cNvPr id="0" name=""/>
        <dsp:cNvSpPr/>
      </dsp:nvSpPr>
      <dsp:spPr>
        <a:xfrm>
          <a:off x="86546" y="4173324"/>
          <a:ext cx="556247" cy="5562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3B5C0-4575-4870-BC58-219DED132E33}">
      <dsp:nvSpPr>
        <dsp:cNvPr id="0" name=""/>
        <dsp:cNvSpPr/>
      </dsp:nvSpPr>
      <dsp:spPr>
        <a:xfrm>
          <a:off x="0" y="203199"/>
          <a:ext cx="3657600" cy="3657600"/>
        </a:xfrm>
        <a:prstGeom prst="pie">
          <a:avLst>
            <a:gd name="adj1" fmla="val 5400000"/>
            <a:gd name="adj2" fmla="val 16200000"/>
          </a:avLst>
        </a:prstGeom>
        <a:solidFill>
          <a:srgbClr val="E38EEA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D19AD-C5D1-44F1-A36F-36D26B74B802}">
      <dsp:nvSpPr>
        <dsp:cNvPr id="0" name=""/>
        <dsp:cNvSpPr/>
      </dsp:nvSpPr>
      <dsp:spPr>
        <a:xfrm>
          <a:off x="1800209" y="288019"/>
          <a:ext cx="4267200" cy="36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E38EE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Работа в парах</a:t>
          </a:r>
          <a:endParaRPr lang="ru-RU" sz="1700" kern="1200" dirty="0"/>
        </a:p>
      </dsp:txBody>
      <dsp:txXfrm>
        <a:off x="1800209" y="288019"/>
        <a:ext cx="4267200" cy="365759"/>
      </dsp:txXfrm>
    </dsp:sp>
    <dsp:sp modelId="{B3A4FA32-CEE1-407E-AB2E-7CBF3C6A07A9}">
      <dsp:nvSpPr>
        <dsp:cNvPr id="0" name=""/>
        <dsp:cNvSpPr/>
      </dsp:nvSpPr>
      <dsp:spPr>
        <a:xfrm>
          <a:off x="274319" y="568959"/>
          <a:ext cx="3108960" cy="310896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675966"/>
            <a:satOff val="5255"/>
            <a:lumOff val="-4346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44D6A-529D-45AF-9424-634BD714173B}">
      <dsp:nvSpPr>
        <dsp:cNvPr id="0" name=""/>
        <dsp:cNvSpPr/>
      </dsp:nvSpPr>
      <dsp:spPr>
        <a:xfrm>
          <a:off x="1828800" y="568959"/>
          <a:ext cx="4267200" cy="31089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8DB8E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Хоровод </a:t>
          </a:r>
          <a:endParaRPr lang="ru-RU" sz="1700" kern="1200" dirty="0"/>
        </a:p>
      </dsp:txBody>
      <dsp:txXfrm>
        <a:off x="1828800" y="568959"/>
        <a:ext cx="4267200" cy="365759"/>
      </dsp:txXfrm>
    </dsp:sp>
    <dsp:sp modelId="{E0681FD3-7171-4F14-A2E7-06E6359812F2}">
      <dsp:nvSpPr>
        <dsp:cNvPr id="0" name=""/>
        <dsp:cNvSpPr/>
      </dsp:nvSpPr>
      <dsp:spPr>
        <a:xfrm>
          <a:off x="548639" y="934718"/>
          <a:ext cx="2560321" cy="2560321"/>
        </a:xfrm>
        <a:prstGeom prst="pie">
          <a:avLst>
            <a:gd name="adj1" fmla="val 5400000"/>
            <a:gd name="adj2" fmla="val 16200000"/>
          </a:avLst>
        </a:prstGeom>
        <a:solidFill>
          <a:schemeClr val="tx2">
            <a:lumMod val="40000"/>
            <a:lumOff val="6000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4F56B-D167-4150-BCA2-A7EEBA11CD72}">
      <dsp:nvSpPr>
        <dsp:cNvPr id="0" name=""/>
        <dsp:cNvSpPr/>
      </dsp:nvSpPr>
      <dsp:spPr>
        <a:xfrm>
          <a:off x="1828800" y="934718"/>
          <a:ext cx="4267200" cy="25603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Цепочка</a:t>
          </a:r>
          <a:endParaRPr lang="ru-RU" sz="1700" kern="1200" dirty="0"/>
        </a:p>
      </dsp:txBody>
      <dsp:txXfrm>
        <a:off x="1828800" y="934718"/>
        <a:ext cx="4267200" cy="365759"/>
      </dsp:txXfrm>
    </dsp:sp>
    <dsp:sp modelId="{546813A8-C572-440D-B459-BDF01C2825D4}">
      <dsp:nvSpPr>
        <dsp:cNvPr id="0" name=""/>
        <dsp:cNvSpPr/>
      </dsp:nvSpPr>
      <dsp:spPr>
        <a:xfrm>
          <a:off x="822959" y="1300478"/>
          <a:ext cx="2011681" cy="2011681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027898"/>
            <a:satOff val="15766"/>
            <a:lumOff val="-1303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0295-95AF-4112-945B-31FD7CAEF859}">
      <dsp:nvSpPr>
        <dsp:cNvPr id="0" name=""/>
        <dsp:cNvSpPr/>
      </dsp:nvSpPr>
      <dsp:spPr>
        <a:xfrm>
          <a:off x="1828800" y="1300478"/>
          <a:ext cx="4267200" cy="20116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Интервью</a:t>
          </a:r>
          <a:endParaRPr lang="ru-RU" sz="1700" kern="1200" dirty="0"/>
        </a:p>
      </dsp:txBody>
      <dsp:txXfrm>
        <a:off x="1828800" y="1300478"/>
        <a:ext cx="4267200" cy="365763"/>
      </dsp:txXfrm>
    </dsp:sp>
    <dsp:sp modelId="{454822E6-82B1-436D-B8C2-BFA00A968F13}">
      <dsp:nvSpPr>
        <dsp:cNvPr id="0" name=""/>
        <dsp:cNvSpPr/>
      </dsp:nvSpPr>
      <dsp:spPr>
        <a:xfrm>
          <a:off x="1097280" y="1666241"/>
          <a:ext cx="1463038" cy="1463038"/>
        </a:xfrm>
        <a:prstGeom prst="pie">
          <a:avLst>
            <a:gd name="adj1" fmla="val 5400000"/>
            <a:gd name="adj2" fmla="val 16200000"/>
          </a:avLst>
        </a:prstGeom>
        <a:solidFill>
          <a:srgbClr val="FFC00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658B8-4334-4D58-8A6F-60D744FE0BA7}">
      <dsp:nvSpPr>
        <dsp:cNvPr id="0" name=""/>
        <dsp:cNvSpPr/>
      </dsp:nvSpPr>
      <dsp:spPr>
        <a:xfrm>
          <a:off x="1828800" y="1666241"/>
          <a:ext cx="4267200" cy="14630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Работа в мелких группах( тройках)</a:t>
          </a:r>
          <a:endParaRPr lang="ru-RU" sz="1700" kern="1200" dirty="0"/>
        </a:p>
      </dsp:txBody>
      <dsp:txXfrm>
        <a:off x="1828800" y="1666241"/>
        <a:ext cx="4267200" cy="365759"/>
      </dsp:txXfrm>
    </dsp:sp>
    <dsp:sp modelId="{569EDB7B-1446-4FD0-AD7D-C4F40D6E0BD4}">
      <dsp:nvSpPr>
        <dsp:cNvPr id="0" name=""/>
        <dsp:cNvSpPr/>
      </dsp:nvSpPr>
      <dsp:spPr>
        <a:xfrm>
          <a:off x="1371600" y="2032001"/>
          <a:ext cx="914398" cy="91439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379829"/>
            <a:satOff val="26277"/>
            <a:lumOff val="-2173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FF073-50AA-42F6-8C6D-AAC40C25E57E}">
      <dsp:nvSpPr>
        <dsp:cNvPr id="0" name=""/>
        <dsp:cNvSpPr/>
      </dsp:nvSpPr>
      <dsp:spPr>
        <a:xfrm>
          <a:off x="1828800" y="2032001"/>
          <a:ext cx="4267200" cy="9143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Аквариум</a:t>
          </a:r>
          <a:endParaRPr lang="ru-RU" sz="1700" kern="1200" dirty="0"/>
        </a:p>
      </dsp:txBody>
      <dsp:txXfrm>
        <a:off x="1828800" y="2032001"/>
        <a:ext cx="4267200" cy="365759"/>
      </dsp:txXfrm>
    </dsp:sp>
    <dsp:sp modelId="{FB019855-995A-40AD-BB8A-58883E897118}">
      <dsp:nvSpPr>
        <dsp:cNvPr id="0" name=""/>
        <dsp:cNvSpPr/>
      </dsp:nvSpPr>
      <dsp:spPr>
        <a:xfrm>
          <a:off x="1645920" y="2397760"/>
          <a:ext cx="365759" cy="365759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D5213-33A0-45A8-ADF0-591CE0CEBDDE}">
      <dsp:nvSpPr>
        <dsp:cNvPr id="0" name=""/>
        <dsp:cNvSpPr/>
      </dsp:nvSpPr>
      <dsp:spPr>
        <a:xfrm>
          <a:off x="1828800" y="2397760"/>
          <a:ext cx="4267200" cy="3657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5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Дерево знаний</a:t>
          </a:r>
          <a:endParaRPr lang="ru-RU" sz="1700" kern="1200" dirty="0"/>
        </a:p>
      </dsp:txBody>
      <dsp:txXfrm>
        <a:off x="1828800" y="2397760"/>
        <a:ext cx="4267200" cy="365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86ADA-0DF9-404B-B96F-36A626ACBC6E}">
      <dsp:nvSpPr>
        <dsp:cNvPr id="0" name=""/>
        <dsp:cNvSpPr/>
      </dsp:nvSpPr>
      <dsp:spPr>
        <a:xfrm>
          <a:off x="-432043" y="0"/>
          <a:ext cx="5792175" cy="406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ED2931-BF06-477D-8F14-DF401DA41365}">
      <dsp:nvSpPr>
        <dsp:cNvPr id="0" name=""/>
        <dsp:cNvSpPr/>
      </dsp:nvSpPr>
      <dsp:spPr>
        <a:xfrm>
          <a:off x="2448290" y="0"/>
          <a:ext cx="4832423" cy="40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2">
              <a:lumMod val="7500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r>
            <a:rPr lang="ru-RU" sz="1400" b="1" i="1" kern="1200" dirty="0" smtClean="0"/>
            <a:t>Учить детей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В 2-4 фразах рассказывать по картинке  или об увиденном на прогулке, после просмотра спектакля, мультфильма.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>
        <a:off x="2448290" y="0"/>
        <a:ext cx="4832423" cy="508001"/>
      </dsp:txXfrm>
    </dsp:sp>
    <dsp:sp modelId="{47B7982A-2ADC-44CC-BB37-CCC71A51EAA1}">
      <dsp:nvSpPr>
        <dsp:cNvPr id="0" name=""/>
        <dsp:cNvSpPr/>
      </dsp:nvSpPr>
      <dsp:spPr>
        <a:xfrm>
          <a:off x="787644" y="508001"/>
          <a:ext cx="3352798" cy="3352798"/>
        </a:xfrm>
        <a:prstGeom prst="pie">
          <a:avLst>
            <a:gd name="adj1" fmla="val 5400000"/>
            <a:gd name="adj2" fmla="val 16200000"/>
          </a:avLst>
        </a:prstGeom>
        <a:solidFill>
          <a:srgbClr val="9900FF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A19061-8FB7-448E-B0FA-33A48F5585CD}">
      <dsp:nvSpPr>
        <dsp:cNvPr id="0" name=""/>
        <dsp:cNvSpPr/>
      </dsp:nvSpPr>
      <dsp:spPr>
        <a:xfrm>
          <a:off x="2464043" y="2468801"/>
          <a:ext cx="4832423" cy="9317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811159"/>
              <a:satOff val="6307"/>
              <a:lumOff val="-5216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Развивать монологической речи</a:t>
          </a:r>
          <a:endParaRPr lang="ru-RU" sz="1400" b="1" i="1" kern="1200" dirty="0"/>
        </a:p>
      </dsp:txBody>
      <dsp:txXfrm>
        <a:off x="2464043" y="2468801"/>
        <a:ext cx="4832423" cy="141168"/>
      </dsp:txXfrm>
    </dsp:sp>
    <dsp:sp modelId="{790F7B5C-1309-43BC-B28C-B6FAE00B2BEF}">
      <dsp:nvSpPr>
        <dsp:cNvPr id="0" name=""/>
        <dsp:cNvSpPr/>
      </dsp:nvSpPr>
      <dsp:spPr>
        <a:xfrm>
          <a:off x="1143245" y="1016002"/>
          <a:ext cx="2641597" cy="26415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1622318"/>
                <a:satOff val="12613"/>
                <a:lumOff val="-10432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622318"/>
                <a:satOff val="12613"/>
                <a:lumOff val="-10432"/>
                <a:alphaOff val="0"/>
                <a:shade val="100000"/>
              </a:schemeClr>
            </a:gs>
            <a:gs pos="100000">
              <a:schemeClr val="accent5">
                <a:hueOff val="-1622318"/>
                <a:satOff val="12613"/>
                <a:lumOff val="-10432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AAF810-FFB2-4D10-874B-B87C972E6305}">
      <dsp:nvSpPr>
        <dsp:cNvPr id="0" name=""/>
        <dsp:cNvSpPr/>
      </dsp:nvSpPr>
      <dsp:spPr>
        <a:xfrm>
          <a:off x="2464043" y="1016002"/>
          <a:ext cx="4832423" cy="26415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2">
              <a:lumMod val="7500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Слушать и понимать заданный вопрос, отвечать на него</a:t>
          </a:r>
        </a:p>
      </dsp:txBody>
      <dsp:txXfrm>
        <a:off x="2464043" y="1016002"/>
        <a:ext cx="4832423" cy="507997"/>
      </dsp:txXfrm>
    </dsp:sp>
    <dsp:sp modelId="{A392C1E6-4FF0-4B70-AEC0-F55058A265D7}">
      <dsp:nvSpPr>
        <dsp:cNvPr id="0" name=""/>
        <dsp:cNvSpPr/>
      </dsp:nvSpPr>
      <dsp:spPr>
        <a:xfrm>
          <a:off x="1498843" y="1524000"/>
          <a:ext cx="1930400" cy="1930400"/>
        </a:xfrm>
        <a:prstGeom prst="pie">
          <a:avLst>
            <a:gd name="adj1" fmla="val 5400000"/>
            <a:gd name="adj2" fmla="val 16200000"/>
          </a:avLst>
        </a:prstGeom>
        <a:solidFill>
          <a:schemeClr val="bg2">
            <a:lumMod val="6500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5D9881-3421-4721-9BF0-0900D6D1D8A6}">
      <dsp:nvSpPr>
        <dsp:cNvPr id="0" name=""/>
        <dsp:cNvSpPr/>
      </dsp:nvSpPr>
      <dsp:spPr>
        <a:xfrm>
          <a:off x="2464043" y="1524000"/>
          <a:ext cx="4832423" cy="193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7030A0"/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Умение задавать вопросы</a:t>
          </a:r>
        </a:p>
      </dsp:txBody>
      <dsp:txXfrm>
        <a:off x="2464043" y="1524000"/>
        <a:ext cx="4832423" cy="508001"/>
      </dsp:txXfrm>
    </dsp:sp>
    <dsp:sp modelId="{A5CDE587-294C-4467-8773-851CFE63D62A}">
      <dsp:nvSpPr>
        <dsp:cNvPr id="0" name=""/>
        <dsp:cNvSpPr/>
      </dsp:nvSpPr>
      <dsp:spPr>
        <a:xfrm>
          <a:off x="1854444" y="2032001"/>
          <a:ext cx="1219198" cy="121919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3244636"/>
                <a:satOff val="25226"/>
                <a:lumOff val="-20863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3244636"/>
                <a:satOff val="25226"/>
                <a:lumOff val="-20863"/>
                <a:alphaOff val="0"/>
                <a:shade val="100000"/>
              </a:schemeClr>
            </a:gs>
            <a:gs pos="100000">
              <a:schemeClr val="accent5">
                <a:hueOff val="-3244636"/>
                <a:satOff val="25226"/>
                <a:lumOff val="-20863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86215F-88AF-4AD1-8F8A-84903622570F}">
      <dsp:nvSpPr>
        <dsp:cNvPr id="0" name=""/>
        <dsp:cNvSpPr/>
      </dsp:nvSpPr>
      <dsp:spPr>
        <a:xfrm>
          <a:off x="2464043" y="2032001"/>
          <a:ext cx="4832423" cy="1219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2">
              <a:lumMod val="7500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r>
            <a:rPr lang="ru-RU" sz="1400" b="1" i="1" kern="1200" dirty="0" smtClean="0"/>
            <a:t>Способствовать развитию словотворчества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/>
        </a:p>
      </dsp:txBody>
      <dsp:txXfrm>
        <a:off x="2464043" y="2032001"/>
        <a:ext cx="4832423" cy="508001"/>
      </dsp:txXfrm>
    </dsp:sp>
    <dsp:sp modelId="{0B7C1950-51EC-4D08-9F51-CC005F23AEA3}">
      <dsp:nvSpPr>
        <dsp:cNvPr id="0" name=""/>
        <dsp:cNvSpPr/>
      </dsp:nvSpPr>
      <dsp:spPr>
        <a:xfrm>
          <a:off x="2210045" y="2540002"/>
          <a:ext cx="507997" cy="507997"/>
        </a:xfrm>
        <a:prstGeom prst="pie">
          <a:avLst>
            <a:gd name="adj1" fmla="val 5400000"/>
            <a:gd name="adj2" fmla="val 16200000"/>
          </a:avLst>
        </a:prstGeom>
        <a:solidFill>
          <a:srgbClr val="6600CC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D7B9C-1D59-46FB-9A24-624F37510E21}">
      <dsp:nvSpPr>
        <dsp:cNvPr id="0" name=""/>
        <dsp:cNvSpPr/>
      </dsp:nvSpPr>
      <dsp:spPr>
        <a:xfrm>
          <a:off x="2464043" y="2540002"/>
          <a:ext cx="4832423" cy="5079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C000"/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r>
            <a:rPr lang="ru-RU" sz="1400" b="1" i="1" kern="1200" dirty="0" smtClean="0"/>
            <a:t>Развивать  диалогическую речь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/>
        </a:p>
      </dsp:txBody>
      <dsp:txXfrm>
        <a:off x="2464043" y="2540002"/>
        <a:ext cx="4832423" cy="507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86ADA-0DF9-404B-B96F-36A626ACBC6E}">
      <dsp:nvSpPr>
        <dsp:cNvPr id="0" name=""/>
        <dsp:cNvSpPr/>
      </dsp:nvSpPr>
      <dsp:spPr>
        <a:xfrm>
          <a:off x="-482204" y="0"/>
          <a:ext cx="6407947" cy="4496048"/>
        </a:xfrm>
        <a:prstGeom prst="pie">
          <a:avLst>
            <a:gd name="adj1" fmla="val 5400000"/>
            <a:gd name="adj2" fmla="val 16200000"/>
          </a:avLst>
        </a:prstGeom>
        <a:solidFill>
          <a:srgbClr val="0000FF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ED2931-BF06-477D-8F14-DF401DA41365}">
      <dsp:nvSpPr>
        <dsp:cNvPr id="0" name=""/>
        <dsp:cNvSpPr/>
      </dsp:nvSpPr>
      <dsp:spPr>
        <a:xfrm>
          <a:off x="2703745" y="0"/>
          <a:ext cx="5528840" cy="44960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Учить детей составлять короткие  ( 3 -4 предложения) рассказы-описания игрушек и картинок</a:t>
          </a:r>
          <a:endParaRPr lang="ru-RU" sz="1400" b="1" i="1" kern="1200" dirty="0" smtClean="0"/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>
        <a:off x="2703745" y="0"/>
        <a:ext cx="5528840" cy="449604"/>
      </dsp:txXfrm>
    </dsp:sp>
    <dsp:sp modelId="{47B7982A-2ADC-44CC-BB37-CCC71A51EAA1}">
      <dsp:nvSpPr>
        <dsp:cNvPr id="0" name=""/>
        <dsp:cNvSpPr/>
      </dsp:nvSpPr>
      <dsp:spPr>
        <a:xfrm>
          <a:off x="810948" y="449604"/>
          <a:ext cx="3821641" cy="3821641"/>
        </a:xfrm>
        <a:prstGeom prst="pie">
          <a:avLst>
            <a:gd name="adj1" fmla="val 5400000"/>
            <a:gd name="adj2" fmla="val 16200000"/>
          </a:avLst>
        </a:prstGeom>
        <a:solidFill>
          <a:srgbClr val="8DB8EB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A19061-8FB7-448E-B0FA-33A48F5585CD}">
      <dsp:nvSpPr>
        <dsp:cNvPr id="0" name=""/>
        <dsp:cNvSpPr/>
      </dsp:nvSpPr>
      <dsp:spPr>
        <a:xfrm>
          <a:off x="2721769" y="2684595"/>
          <a:ext cx="5528840" cy="1061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675966"/>
              <a:satOff val="5255"/>
              <a:lumOff val="-4346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/>
            <a:t>Развивать монологической речи</a:t>
          </a:r>
          <a:endParaRPr lang="ru-RU" sz="1400" b="1" i="1" kern="1200" dirty="0"/>
        </a:p>
      </dsp:txBody>
      <dsp:txXfrm>
        <a:off x="2721769" y="2684595"/>
        <a:ext cx="5528840" cy="124940"/>
      </dsp:txXfrm>
    </dsp:sp>
    <dsp:sp modelId="{790F7B5C-1309-43BC-B28C-B6FAE00B2BEF}">
      <dsp:nvSpPr>
        <dsp:cNvPr id="0" name=""/>
        <dsp:cNvSpPr/>
      </dsp:nvSpPr>
      <dsp:spPr>
        <a:xfrm>
          <a:off x="1148151" y="899208"/>
          <a:ext cx="3147234" cy="31472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1351932"/>
                <a:satOff val="10511"/>
                <a:lumOff val="-8693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351932"/>
                <a:satOff val="10511"/>
                <a:lumOff val="-8693"/>
                <a:alphaOff val="0"/>
                <a:shade val="100000"/>
              </a:schemeClr>
            </a:gs>
            <a:gs pos="100000">
              <a:schemeClr val="accent5">
                <a:hueOff val="-1351932"/>
                <a:satOff val="10511"/>
                <a:lumOff val="-8693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AAF810-FFB2-4D10-874B-B87C972E6305}">
      <dsp:nvSpPr>
        <dsp:cNvPr id="0" name=""/>
        <dsp:cNvSpPr/>
      </dsp:nvSpPr>
      <dsp:spPr>
        <a:xfrm>
          <a:off x="2721769" y="1013028"/>
          <a:ext cx="5528840" cy="29195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351932"/>
              <a:satOff val="10511"/>
              <a:lumOff val="-8693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Учить составлять высказывания повествовательного типа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/>
        </a:p>
      </dsp:txBody>
      <dsp:txXfrm>
        <a:off x="2721769" y="1013028"/>
        <a:ext cx="5528840" cy="417084"/>
      </dsp:txXfrm>
    </dsp:sp>
    <dsp:sp modelId="{A392C1E6-4FF0-4B70-AEC0-F55058A265D7}">
      <dsp:nvSpPr>
        <dsp:cNvPr id="0" name=""/>
        <dsp:cNvSpPr/>
      </dsp:nvSpPr>
      <dsp:spPr>
        <a:xfrm>
          <a:off x="1485355" y="1348812"/>
          <a:ext cx="2472828" cy="2472828"/>
        </a:xfrm>
        <a:prstGeom prst="pie">
          <a:avLst>
            <a:gd name="adj1" fmla="val 5400000"/>
            <a:gd name="adj2" fmla="val 16200000"/>
          </a:avLst>
        </a:prstGeom>
        <a:solidFill>
          <a:srgbClr val="00FFFF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5D9881-3421-4721-9BF0-0900D6D1D8A6}">
      <dsp:nvSpPr>
        <dsp:cNvPr id="0" name=""/>
        <dsp:cNvSpPr/>
      </dsp:nvSpPr>
      <dsp:spPr>
        <a:xfrm>
          <a:off x="2721769" y="1348812"/>
          <a:ext cx="5528840" cy="24728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027898"/>
              <a:satOff val="15766"/>
              <a:lumOff val="-13039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Учить пересказывать отрывки из сказок</a:t>
          </a:r>
          <a:endParaRPr lang="ru-RU" sz="1400" b="1" i="1" kern="1200" dirty="0" smtClean="0"/>
        </a:p>
      </dsp:txBody>
      <dsp:txXfrm>
        <a:off x="2721769" y="1348812"/>
        <a:ext cx="5528840" cy="449608"/>
      </dsp:txXfrm>
    </dsp:sp>
    <dsp:sp modelId="{A5CDE587-294C-4467-8773-851CFE63D62A}">
      <dsp:nvSpPr>
        <dsp:cNvPr id="0" name=""/>
        <dsp:cNvSpPr/>
      </dsp:nvSpPr>
      <dsp:spPr>
        <a:xfrm>
          <a:off x="1822560" y="1798421"/>
          <a:ext cx="1798417" cy="179841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703864"/>
                <a:satOff val="21022"/>
                <a:lumOff val="-17386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2703864"/>
                <a:satOff val="21022"/>
                <a:lumOff val="-17386"/>
                <a:alphaOff val="0"/>
                <a:shade val="100000"/>
              </a:schemeClr>
            </a:gs>
            <a:gs pos="100000">
              <a:schemeClr val="accent5">
                <a:hueOff val="-2703864"/>
                <a:satOff val="21022"/>
                <a:lumOff val="-17386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86215F-88AF-4AD1-8F8A-84903622570F}">
      <dsp:nvSpPr>
        <dsp:cNvPr id="0" name=""/>
        <dsp:cNvSpPr/>
      </dsp:nvSpPr>
      <dsp:spPr>
        <a:xfrm>
          <a:off x="2721769" y="1666893"/>
          <a:ext cx="5528840" cy="20614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703864"/>
              <a:satOff val="21022"/>
              <a:lumOff val="-17386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Совершенствовать диалогическую речь: участвовать в беседе </a:t>
          </a:r>
          <a:endParaRPr lang="ru-RU" sz="1400" b="1" i="1" kern="1200" dirty="0"/>
        </a:p>
      </dsp:txBody>
      <dsp:txXfrm>
        <a:off x="2721769" y="1666893"/>
        <a:ext cx="5528840" cy="515367"/>
      </dsp:txXfrm>
    </dsp:sp>
    <dsp:sp modelId="{F77F6930-AC7A-4AFA-A9C6-6EBEBEA6477F}">
      <dsp:nvSpPr>
        <dsp:cNvPr id="0" name=""/>
        <dsp:cNvSpPr/>
      </dsp:nvSpPr>
      <dsp:spPr>
        <a:xfrm>
          <a:off x="2159763" y="2248025"/>
          <a:ext cx="1124010" cy="11240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3379829"/>
                <a:satOff val="26277"/>
                <a:lumOff val="-21732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3379829"/>
                <a:satOff val="26277"/>
                <a:lumOff val="-21732"/>
                <a:alphaOff val="0"/>
                <a:shade val="100000"/>
              </a:schemeClr>
            </a:gs>
            <a:gs pos="100000">
              <a:schemeClr val="accent5">
                <a:hueOff val="-3379829"/>
                <a:satOff val="26277"/>
                <a:lumOff val="-21732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EBFC5A-F9E5-4F09-802F-4AFAE0E64D7E}">
      <dsp:nvSpPr>
        <dsp:cNvPr id="0" name=""/>
        <dsp:cNvSpPr/>
      </dsp:nvSpPr>
      <dsp:spPr>
        <a:xfrm>
          <a:off x="2721769" y="2248025"/>
          <a:ext cx="5528840" cy="11240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379829"/>
              <a:satOff val="26277"/>
              <a:lumOff val="-21732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Развивать словотворчество</a:t>
          </a:r>
          <a:endParaRPr lang="ru-RU" sz="14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721769" y="2248025"/>
        <a:ext cx="5528840" cy="449604"/>
      </dsp:txXfrm>
    </dsp:sp>
    <dsp:sp modelId="{70B412A9-5721-4B3E-B0FE-EA7CC5271D8D}">
      <dsp:nvSpPr>
        <dsp:cNvPr id="0" name=""/>
        <dsp:cNvSpPr/>
      </dsp:nvSpPr>
      <dsp:spPr>
        <a:xfrm>
          <a:off x="2496967" y="2697629"/>
          <a:ext cx="449604" cy="449604"/>
        </a:xfrm>
        <a:prstGeom prst="pie">
          <a:avLst>
            <a:gd name="adj1" fmla="val 5400000"/>
            <a:gd name="adj2" fmla="val 16200000"/>
          </a:avLst>
        </a:prstGeom>
        <a:solidFill>
          <a:srgbClr val="6600CC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89C343-18A2-4167-BAE0-8818C9948BA8}">
      <dsp:nvSpPr>
        <dsp:cNvPr id="0" name=""/>
        <dsp:cNvSpPr/>
      </dsp:nvSpPr>
      <dsp:spPr>
        <a:xfrm>
          <a:off x="2713310" y="2626032"/>
          <a:ext cx="5545758" cy="5927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055795"/>
              <a:satOff val="31533"/>
              <a:lumOff val="-26079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Слушать и понимать заданный вопрос; Уметь задавать вопросы</a:t>
          </a:r>
          <a:endParaRPr lang="ru-RU" sz="1400" b="1" i="1" kern="1200" dirty="0"/>
        </a:p>
      </dsp:txBody>
      <dsp:txXfrm>
        <a:off x="2713310" y="2626032"/>
        <a:ext cx="5545758" cy="5927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86ADA-0DF9-404B-B96F-36A626ACBC6E}">
      <dsp:nvSpPr>
        <dsp:cNvPr id="0" name=""/>
        <dsp:cNvSpPr/>
      </dsp:nvSpPr>
      <dsp:spPr>
        <a:xfrm>
          <a:off x="-477974" y="0"/>
          <a:ext cx="6407947" cy="4496048"/>
        </a:xfrm>
        <a:prstGeom prst="pie">
          <a:avLst>
            <a:gd name="adj1" fmla="val 5400000"/>
            <a:gd name="adj2" fmla="val 16200000"/>
          </a:avLst>
        </a:prstGeom>
        <a:solidFill>
          <a:srgbClr val="9900FF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ED2931-BF06-477D-8F14-DF401DA41365}">
      <dsp:nvSpPr>
        <dsp:cNvPr id="0" name=""/>
        <dsp:cNvSpPr/>
      </dsp:nvSpPr>
      <dsp:spPr>
        <a:xfrm>
          <a:off x="2707974" y="0"/>
          <a:ext cx="5528840" cy="44960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7030A0"/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endParaRPr lang="ru-RU" sz="1400" b="1" i="1" kern="1200" dirty="0" smtClean="0"/>
        </a:p>
        <a:p>
          <a:pPr lvl="0" algn="ctr">
            <a:spcBef>
              <a:spcPct val="0"/>
            </a:spcBef>
          </a:pPr>
          <a:r>
            <a:rPr lang="ru-RU" sz="1400" b="1" kern="1200" dirty="0" smtClean="0"/>
            <a:t>Учить детей строить разные типы текстов( повествование, описание, рассуждения) из более развернутых предложений</a:t>
          </a:r>
          <a:r>
            <a:rPr lang="ru-RU" sz="1400" b="1" kern="1200" dirty="0" smtClean="0">
              <a:solidFill>
                <a:schemeClr val="bg1">
                  <a:lumMod val="10000"/>
                </a:schemeClr>
              </a:solidFill>
            </a:rPr>
            <a:t>( 5 -7 предложений)</a:t>
          </a:r>
          <a:endParaRPr lang="ru-RU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707974" y="0"/>
        <a:ext cx="5528840" cy="562007"/>
      </dsp:txXfrm>
    </dsp:sp>
    <dsp:sp modelId="{47B7982A-2ADC-44CC-BB37-CCC71A51EAA1}">
      <dsp:nvSpPr>
        <dsp:cNvPr id="0" name=""/>
        <dsp:cNvSpPr/>
      </dsp:nvSpPr>
      <dsp:spPr>
        <a:xfrm>
          <a:off x="871379" y="562007"/>
          <a:ext cx="3709238" cy="3709238"/>
        </a:xfrm>
        <a:prstGeom prst="pie">
          <a:avLst>
            <a:gd name="adj1" fmla="val 5400000"/>
            <a:gd name="adj2" fmla="val 16200000"/>
          </a:avLst>
        </a:prstGeom>
        <a:solidFill>
          <a:srgbClr val="8DB8EB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A19061-8FB7-448E-B0FA-33A48F5585CD}">
      <dsp:nvSpPr>
        <dsp:cNvPr id="0" name=""/>
        <dsp:cNvSpPr/>
      </dsp:nvSpPr>
      <dsp:spPr>
        <a:xfrm>
          <a:off x="2725998" y="2731262"/>
          <a:ext cx="5528840" cy="10307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811159"/>
              <a:satOff val="6307"/>
              <a:lumOff val="-5216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smtClean="0"/>
            <a:t>Развивать монологической речи</a:t>
          </a:r>
          <a:endParaRPr lang="ru-RU" sz="1400" b="1" i="1" kern="1200" dirty="0"/>
        </a:p>
      </dsp:txBody>
      <dsp:txXfrm>
        <a:off x="2725998" y="2731262"/>
        <a:ext cx="5528840" cy="156176"/>
      </dsp:txXfrm>
    </dsp:sp>
    <dsp:sp modelId="{BDD6DB40-432C-447B-BE58-0798A0AC2E79}">
      <dsp:nvSpPr>
        <dsp:cNvPr id="0" name=""/>
        <dsp:cNvSpPr/>
      </dsp:nvSpPr>
      <dsp:spPr>
        <a:xfrm>
          <a:off x="1264784" y="1124014"/>
          <a:ext cx="2922428" cy="29224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1622318"/>
                <a:satOff val="12613"/>
                <a:lumOff val="-10432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622318"/>
                <a:satOff val="12613"/>
                <a:lumOff val="-10432"/>
                <a:alphaOff val="0"/>
                <a:shade val="100000"/>
              </a:schemeClr>
            </a:gs>
            <a:gs pos="100000">
              <a:schemeClr val="accent5">
                <a:hueOff val="-1622318"/>
                <a:satOff val="12613"/>
                <a:lumOff val="-10432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26702E-1F09-4683-BEDE-5ED64C6499DA}">
      <dsp:nvSpPr>
        <dsp:cNvPr id="0" name=""/>
        <dsp:cNvSpPr/>
      </dsp:nvSpPr>
      <dsp:spPr>
        <a:xfrm>
          <a:off x="2725998" y="1124014"/>
          <a:ext cx="5528840" cy="29224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00FF"/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>
                  <a:lumMod val="10000"/>
                </a:schemeClr>
              </a:solidFill>
            </a:rPr>
            <a:t>Учить пересказывать литературные произведения и сказки </a:t>
          </a:r>
          <a:endParaRPr lang="ru-RU" sz="1400" b="1" i="1" kern="1200" dirty="0" smtClean="0">
            <a:solidFill>
              <a:schemeClr val="bg1">
                <a:lumMod val="10000"/>
              </a:schemeClr>
            </a:solidFill>
          </a:endParaRPr>
        </a:p>
      </dsp:txBody>
      <dsp:txXfrm>
        <a:off x="2725998" y="1124014"/>
        <a:ext cx="5528840" cy="562003"/>
      </dsp:txXfrm>
    </dsp:sp>
    <dsp:sp modelId="{5676B1C7-C057-4409-8550-4BB6D5766C3D}">
      <dsp:nvSpPr>
        <dsp:cNvPr id="0" name=""/>
        <dsp:cNvSpPr/>
      </dsp:nvSpPr>
      <dsp:spPr>
        <a:xfrm>
          <a:off x="1658187" y="1686018"/>
          <a:ext cx="2135622" cy="213562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433477"/>
                <a:satOff val="18920"/>
                <a:lumOff val="-15647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2433477"/>
                <a:satOff val="18920"/>
                <a:lumOff val="-15647"/>
                <a:alphaOff val="0"/>
                <a:shade val="100000"/>
              </a:schemeClr>
            </a:gs>
            <a:gs pos="100000">
              <a:schemeClr val="accent5">
                <a:hueOff val="-2433477"/>
                <a:satOff val="18920"/>
                <a:lumOff val="-15647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68BEBA-B23D-4B19-BFB7-3639679517FB}">
      <dsp:nvSpPr>
        <dsp:cNvPr id="0" name=""/>
        <dsp:cNvSpPr/>
      </dsp:nvSpPr>
      <dsp:spPr>
        <a:xfrm>
          <a:off x="2725998" y="1686018"/>
          <a:ext cx="5528840" cy="21356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bg1">
                  <a:lumMod val="10000"/>
                </a:schemeClr>
              </a:solidFill>
            </a:rPr>
            <a:t>Совершенствовать диалогическую и монологическую речь</a:t>
          </a:r>
          <a:endParaRPr lang="ru-RU" sz="1400" b="1" i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725998" y="1686018"/>
        <a:ext cx="5528840" cy="562007"/>
      </dsp:txXfrm>
    </dsp:sp>
    <dsp:sp modelId="{827D6C73-8EEB-414F-8491-84ECA71F90C6}">
      <dsp:nvSpPr>
        <dsp:cNvPr id="0" name=""/>
        <dsp:cNvSpPr/>
      </dsp:nvSpPr>
      <dsp:spPr>
        <a:xfrm>
          <a:off x="2051592" y="2248025"/>
          <a:ext cx="1348813" cy="134881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3244636"/>
                <a:satOff val="25226"/>
                <a:lumOff val="-20863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3244636"/>
                <a:satOff val="25226"/>
                <a:lumOff val="-20863"/>
                <a:alphaOff val="0"/>
                <a:shade val="100000"/>
              </a:schemeClr>
            </a:gs>
            <a:gs pos="100000">
              <a:schemeClr val="accent5">
                <a:hueOff val="-3244636"/>
                <a:satOff val="25226"/>
                <a:lumOff val="-20863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798E86-038A-40BB-B725-A8A554A1D521}">
      <dsp:nvSpPr>
        <dsp:cNvPr id="0" name=""/>
        <dsp:cNvSpPr/>
      </dsp:nvSpPr>
      <dsp:spPr>
        <a:xfrm>
          <a:off x="2725998" y="2248025"/>
          <a:ext cx="5528840" cy="13488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900FF"/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>
                  <a:lumMod val="10000"/>
                </a:schemeClr>
              </a:solidFill>
            </a:rPr>
            <a:t>Развивать словотворчество</a:t>
          </a:r>
          <a:endParaRPr lang="ru-RU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725998" y="2248025"/>
        <a:ext cx="5528840" cy="562007"/>
      </dsp:txXfrm>
    </dsp:sp>
    <dsp:sp modelId="{0B7C1950-51EC-4D08-9F51-CC005F23AEA3}">
      <dsp:nvSpPr>
        <dsp:cNvPr id="0" name=""/>
        <dsp:cNvSpPr/>
      </dsp:nvSpPr>
      <dsp:spPr>
        <a:xfrm>
          <a:off x="2444997" y="2810032"/>
          <a:ext cx="562003" cy="562003"/>
        </a:xfrm>
        <a:prstGeom prst="pie">
          <a:avLst>
            <a:gd name="adj1" fmla="val 5400000"/>
            <a:gd name="adj2" fmla="val 16200000"/>
          </a:avLst>
        </a:prstGeom>
        <a:solidFill>
          <a:srgbClr val="6600CC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D7B9C-1D59-46FB-9A24-624F37510E21}">
      <dsp:nvSpPr>
        <dsp:cNvPr id="0" name=""/>
        <dsp:cNvSpPr/>
      </dsp:nvSpPr>
      <dsp:spPr>
        <a:xfrm>
          <a:off x="2725998" y="2810032"/>
          <a:ext cx="5528840" cy="5620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6600CC"/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1" kern="1200" dirty="0" smtClean="0">
            <a:solidFill>
              <a:schemeClr val="bg1">
                <a:lumMod val="10000"/>
              </a:schemeClr>
            </a:solidFill>
          </a:endParaRPr>
        </a:p>
        <a:p>
          <a:pPr lvl="0" algn="ctr">
            <a:spcBef>
              <a:spcPct val="0"/>
            </a:spcBef>
          </a:pPr>
          <a:r>
            <a:rPr lang="ru-RU" sz="1400" b="1" i="1" kern="1200" dirty="0" smtClean="0">
              <a:solidFill>
                <a:schemeClr val="bg1">
                  <a:lumMod val="10000"/>
                </a:schemeClr>
              </a:solidFill>
            </a:rPr>
            <a:t>Развивать умение составлять рассказы из личного опыта, творческие рассказы</a:t>
          </a:r>
          <a:endParaRPr lang="ru-RU" sz="1400" b="1" i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725998" y="2810032"/>
        <a:ext cx="5528840" cy="5620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E8BEE-4296-4905-91B5-5123794815CF}">
      <dsp:nvSpPr>
        <dsp:cNvPr id="0" name=""/>
        <dsp:cNvSpPr/>
      </dsp:nvSpPr>
      <dsp:spPr>
        <a:xfrm rot="5400000">
          <a:off x="-780286" y="558372"/>
          <a:ext cx="2010629" cy="90011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1" kern="1200" dirty="0"/>
        </a:p>
      </dsp:txBody>
      <dsp:txXfrm rot="-5400000">
        <a:off x="-225028" y="453170"/>
        <a:ext cx="900112" cy="1110517"/>
      </dsp:txXfrm>
    </dsp:sp>
    <dsp:sp modelId="{5132E48D-F44F-4FB7-818D-2CB52622D83F}">
      <dsp:nvSpPr>
        <dsp:cNvPr id="0" name=""/>
        <dsp:cNvSpPr/>
      </dsp:nvSpPr>
      <dsp:spPr>
        <a:xfrm rot="5400000">
          <a:off x="344853" y="-119825"/>
          <a:ext cx="1560573" cy="1800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непосредственное наблюдения и  его разновидности(экскурсии, наблюдения)</a:t>
          </a:r>
          <a:endParaRPr lang="ru-RU" sz="1200" b="1" i="1" kern="1200" dirty="0"/>
        </a:p>
      </dsp:txBody>
      <dsp:txXfrm rot="-5400000">
        <a:off x="225028" y="76181"/>
        <a:ext cx="1724044" cy="1408211"/>
      </dsp:txXfrm>
    </dsp:sp>
    <dsp:sp modelId="{03AAC1FC-4322-4F98-8E89-B726CF6579AF}">
      <dsp:nvSpPr>
        <dsp:cNvPr id="0" name=""/>
        <dsp:cNvSpPr/>
      </dsp:nvSpPr>
      <dsp:spPr>
        <a:xfrm rot="5400000">
          <a:off x="-780286" y="2070428"/>
          <a:ext cx="2010629" cy="900112"/>
        </a:xfrm>
        <a:prstGeom prst="chevron">
          <a:avLst/>
        </a:prstGeom>
        <a:gradFill rotWithShape="0">
          <a:gsLst>
            <a:gs pos="0">
              <a:schemeClr val="accent5">
                <a:hueOff val="-4055795"/>
                <a:satOff val="31533"/>
                <a:lumOff val="-26079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4055795"/>
                <a:satOff val="31533"/>
                <a:lumOff val="-26079"/>
                <a:alphaOff val="0"/>
                <a:shade val="100000"/>
              </a:schemeClr>
            </a:gs>
            <a:gs pos="100000">
              <a:schemeClr val="accent5">
                <a:hueOff val="-4055795"/>
                <a:satOff val="31533"/>
                <a:lumOff val="-26079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1" kern="1200" dirty="0"/>
        </a:p>
      </dsp:txBody>
      <dsp:txXfrm rot="-5400000">
        <a:off x="-225028" y="1965226"/>
        <a:ext cx="900112" cy="1110517"/>
      </dsp:txXfrm>
    </dsp:sp>
    <dsp:sp modelId="{975D285C-4334-4B01-8EBC-6EC058CC538C}">
      <dsp:nvSpPr>
        <dsp:cNvPr id="0" name=""/>
        <dsp:cNvSpPr/>
      </dsp:nvSpPr>
      <dsp:spPr>
        <a:xfrm rot="5400000">
          <a:off x="344853" y="1395343"/>
          <a:ext cx="1560573" cy="1800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055795"/>
              <a:satOff val="31533"/>
              <a:lumOff val="-26079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Опосредованные наблюдения (изобразительная деятельность)</a:t>
          </a:r>
          <a:endParaRPr lang="ru-RU" sz="1200" b="1" i="1" kern="1200" dirty="0"/>
        </a:p>
      </dsp:txBody>
      <dsp:txXfrm rot="-5400000">
        <a:off x="225028" y="1591350"/>
        <a:ext cx="1724044" cy="14082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0B652-BC30-4D7B-AE09-88D698C534A1}">
      <dsp:nvSpPr>
        <dsp:cNvPr id="0" name=""/>
        <dsp:cNvSpPr/>
      </dsp:nvSpPr>
      <dsp:spPr>
        <a:xfrm rot="5400000">
          <a:off x="-365769" y="173274"/>
          <a:ext cx="1125446" cy="78781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96952" y="398363"/>
        <a:ext cx="787812" cy="337634"/>
      </dsp:txXfrm>
    </dsp:sp>
    <dsp:sp modelId="{C3B29C33-6EE8-40F6-A122-93509FE7A5BB}">
      <dsp:nvSpPr>
        <dsp:cNvPr id="0" name=""/>
        <dsp:cNvSpPr/>
      </dsp:nvSpPr>
      <dsp:spPr>
        <a:xfrm rot="5400000">
          <a:off x="731296" y="-512792"/>
          <a:ext cx="731540" cy="1766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Дидактические игры-упражнения;</a:t>
          </a:r>
          <a:endParaRPr lang="ru-RU" sz="1100" b="1" i="1" kern="1200" dirty="0"/>
        </a:p>
      </dsp:txBody>
      <dsp:txXfrm rot="-5400000">
        <a:off x="214046" y="40169"/>
        <a:ext cx="1730330" cy="660118"/>
      </dsp:txXfrm>
    </dsp:sp>
    <dsp:sp modelId="{848A4A24-2BD6-4FE9-B0C4-D2B77ACCE7D5}">
      <dsp:nvSpPr>
        <dsp:cNvPr id="0" name=""/>
        <dsp:cNvSpPr/>
      </dsp:nvSpPr>
      <dsp:spPr>
        <a:xfrm rot="5400000">
          <a:off x="-365769" y="1019645"/>
          <a:ext cx="1125446" cy="787812"/>
        </a:xfrm>
        <a:prstGeom prst="chevron">
          <a:avLst/>
        </a:prstGeom>
        <a:gradFill rotWithShape="0">
          <a:gsLst>
            <a:gs pos="0">
              <a:schemeClr val="accent5">
                <a:hueOff val="-1351932"/>
                <a:satOff val="10511"/>
                <a:lumOff val="-8693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351932"/>
                <a:satOff val="10511"/>
                <a:lumOff val="-8693"/>
                <a:alphaOff val="0"/>
                <a:shade val="100000"/>
              </a:schemeClr>
            </a:gs>
            <a:gs pos="100000">
              <a:schemeClr val="accent5">
                <a:hueOff val="-1351932"/>
                <a:satOff val="10511"/>
                <a:lumOff val="-8693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96952" y="1244734"/>
        <a:ext cx="787812" cy="337634"/>
      </dsp:txXfrm>
    </dsp:sp>
    <dsp:sp modelId="{321AFBA4-B5C2-4384-BD0B-A964ED2B0797}">
      <dsp:nvSpPr>
        <dsp:cNvPr id="0" name=""/>
        <dsp:cNvSpPr/>
      </dsp:nvSpPr>
      <dsp:spPr>
        <a:xfrm rot="5400000">
          <a:off x="731296" y="316488"/>
          <a:ext cx="731540" cy="1800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351932"/>
              <a:satOff val="10511"/>
              <a:lumOff val="-8693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Игры драматизации, инсценировки</a:t>
          </a:r>
          <a:endParaRPr lang="ru-RU" sz="1100" b="1" i="1" kern="1200" dirty="0"/>
        </a:p>
      </dsp:txBody>
      <dsp:txXfrm rot="-5400000">
        <a:off x="196957" y="886539"/>
        <a:ext cx="1764509" cy="660118"/>
      </dsp:txXfrm>
    </dsp:sp>
    <dsp:sp modelId="{859DA8CD-DCA5-4429-AC4D-68941585FAF9}">
      <dsp:nvSpPr>
        <dsp:cNvPr id="0" name=""/>
        <dsp:cNvSpPr/>
      </dsp:nvSpPr>
      <dsp:spPr>
        <a:xfrm rot="5400000">
          <a:off x="-365769" y="1866016"/>
          <a:ext cx="1125446" cy="787812"/>
        </a:xfrm>
        <a:prstGeom prst="chevron">
          <a:avLst/>
        </a:prstGeom>
        <a:gradFill rotWithShape="0">
          <a:gsLst>
            <a:gs pos="0">
              <a:schemeClr val="accent5">
                <a:hueOff val="-2703864"/>
                <a:satOff val="21022"/>
                <a:lumOff val="-17386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2703864"/>
                <a:satOff val="21022"/>
                <a:lumOff val="-17386"/>
                <a:alphaOff val="0"/>
                <a:shade val="100000"/>
              </a:schemeClr>
            </a:gs>
            <a:gs pos="100000">
              <a:schemeClr val="accent5">
                <a:hueOff val="-2703864"/>
                <a:satOff val="21022"/>
                <a:lumOff val="-17386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96952" y="2091105"/>
        <a:ext cx="787812" cy="337634"/>
      </dsp:txXfrm>
    </dsp:sp>
    <dsp:sp modelId="{6C2942DB-D760-4475-A144-7A8AA0FF39D8}">
      <dsp:nvSpPr>
        <dsp:cNvPr id="0" name=""/>
        <dsp:cNvSpPr/>
      </dsp:nvSpPr>
      <dsp:spPr>
        <a:xfrm rot="5400000">
          <a:off x="731296" y="1162859"/>
          <a:ext cx="731540" cy="1800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703864"/>
              <a:satOff val="21022"/>
              <a:lumOff val="-17386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Пластические этюды</a:t>
          </a:r>
          <a:endParaRPr lang="ru-RU" sz="1100" b="1" i="1" kern="1200" dirty="0"/>
        </a:p>
      </dsp:txBody>
      <dsp:txXfrm rot="-5400000">
        <a:off x="196957" y="1732910"/>
        <a:ext cx="1764509" cy="660118"/>
      </dsp:txXfrm>
    </dsp:sp>
    <dsp:sp modelId="{31624000-989A-4132-BE76-EB8D05A8C622}">
      <dsp:nvSpPr>
        <dsp:cNvPr id="0" name=""/>
        <dsp:cNvSpPr/>
      </dsp:nvSpPr>
      <dsp:spPr>
        <a:xfrm rot="5400000">
          <a:off x="-365769" y="2679164"/>
          <a:ext cx="1125446" cy="787812"/>
        </a:xfrm>
        <a:prstGeom prst="chevron">
          <a:avLst/>
        </a:prstGeom>
        <a:gradFill rotWithShape="0">
          <a:gsLst>
            <a:gs pos="0">
              <a:schemeClr val="accent5">
                <a:hueOff val="-4055795"/>
                <a:satOff val="31533"/>
                <a:lumOff val="-26079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4055795"/>
                <a:satOff val="31533"/>
                <a:lumOff val="-26079"/>
                <a:alphaOff val="0"/>
                <a:shade val="100000"/>
              </a:schemeClr>
            </a:gs>
            <a:gs pos="100000">
              <a:schemeClr val="accent5">
                <a:hueOff val="-4055795"/>
                <a:satOff val="31533"/>
                <a:lumOff val="-26079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196952" y="2904253"/>
        <a:ext cx="787812" cy="337634"/>
      </dsp:txXfrm>
    </dsp:sp>
    <dsp:sp modelId="{430CF2BA-9794-4F49-94AC-8ACC80CEEC34}">
      <dsp:nvSpPr>
        <dsp:cNvPr id="0" name=""/>
        <dsp:cNvSpPr/>
      </dsp:nvSpPr>
      <dsp:spPr>
        <a:xfrm rot="5400000">
          <a:off x="728988" y="1987635"/>
          <a:ext cx="731540" cy="1800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055795"/>
              <a:satOff val="31533"/>
              <a:lumOff val="-26079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/>
            <a:t> хороводные игры  и другие виды игр с речевым содержанием.</a:t>
          </a:r>
          <a:endParaRPr lang="ru-RU" sz="1100" b="1" i="1" kern="1200" dirty="0"/>
        </a:p>
      </dsp:txBody>
      <dsp:txXfrm rot="-5400000">
        <a:off x="194649" y="2557686"/>
        <a:ext cx="1764509" cy="660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8A083-ECF2-4EFA-AB64-E91EB41F3F24}">
      <dsp:nvSpPr>
        <dsp:cNvPr id="0" name=""/>
        <dsp:cNvSpPr/>
      </dsp:nvSpPr>
      <dsp:spPr>
        <a:xfrm rot="5400000">
          <a:off x="-421142" y="160597"/>
          <a:ext cx="1082022" cy="76862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264444" y="388212"/>
        <a:ext cx="768625" cy="313397"/>
      </dsp:txXfrm>
    </dsp:sp>
    <dsp:sp modelId="{FEEDBF1E-299C-41AD-B5D0-6B861926C5F0}">
      <dsp:nvSpPr>
        <dsp:cNvPr id="0" name=""/>
        <dsp:cNvSpPr/>
      </dsp:nvSpPr>
      <dsp:spPr>
        <a:xfrm rot="5400000">
          <a:off x="861973" y="-663058"/>
          <a:ext cx="703314" cy="20372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Чтение и рассказывание художественных произведений</a:t>
          </a:r>
          <a:endParaRPr lang="ru-RU" sz="1200" b="1" i="1" kern="1200" dirty="0"/>
        </a:p>
      </dsp:txBody>
      <dsp:txXfrm rot="-5400000">
        <a:off x="195016" y="38232"/>
        <a:ext cx="2002897" cy="634648"/>
      </dsp:txXfrm>
    </dsp:sp>
    <dsp:sp modelId="{7D3519E7-5766-4991-ABE2-62C23B149F4C}">
      <dsp:nvSpPr>
        <dsp:cNvPr id="0" name=""/>
        <dsp:cNvSpPr/>
      </dsp:nvSpPr>
      <dsp:spPr>
        <a:xfrm rot="5400000">
          <a:off x="-380230" y="964642"/>
          <a:ext cx="1082022" cy="817077"/>
        </a:xfrm>
        <a:prstGeom prst="chevron">
          <a:avLst/>
        </a:prstGeom>
        <a:gradFill rotWithShape="0">
          <a:gsLst>
            <a:gs pos="0">
              <a:schemeClr val="accent5">
                <a:hueOff val="-1351932"/>
                <a:satOff val="10511"/>
                <a:lumOff val="-8693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351932"/>
                <a:satOff val="10511"/>
                <a:lumOff val="-8693"/>
                <a:alphaOff val="0"/>
                <a:shade val="100000"/>
              </a:schemeClr>
            </a:gs>
            <a:gs pos="100000">
              <a:schemeClr val="accent5">
                <a:hueOff val="-1351932"/>
                <a:satOff val="10511"/>
                <a:lumOff val="-8693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247757" y="1240709"/>
        <a:ext cx="817077" cy="264945"/>
      </dsp:txXfrm>
    </dsp:sp>
    <dsp:sp modelId="{D5375B5F-FE1A-49DC-8045-340304844ECA}">
      <dsp:nvSpPr>
        <dsp:cNvPr id="0" name=""/>
        <dsp:cNvSpPr/>
      </dsp:nvSpPr>
      <dsp:spPr>
        <a:xfrm rot="5400000">
          <a:off x="886199" y="214026"/>
          <a:ext cx="703314" cy="19626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351932"/>
              <a:satOff val="10511"/>
              <a:lumOff val="-8693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Заучивание наизусть</a:t>
          </a:r>
          <a:endParaRPr lang="ru-RU" sz="1200" b="1" i="1" kern="1200" dirty="0"/>
        </a:p>
      </dsp:txBody>
      <dsp:txXfrm rot="-5400000">
        <a:off x="256525" y="878034"/>
        <a:ext cx="1928331" cy="634648"/>
      </dsp:txXfrm>
    </dsp:sp>
    <dsp:sp modelId="{556FE66A-AD53-4C00-BF04-4B889282FA17}">
      <dsp:nvSpPr>
        <dsp:cNvPr id="0" name=""/>
        <dsp:cNvSpPr/>
      </dsp:nvSpPr>
      <dsp:spPr>
        <a:xfrm rot="5400000">
          <a:off x="-380230" y="1813027"/>
          <a:ext cx="1082022" cy="817077"/>
        </a:xfrm>
        <a:prstGeom prst="chevron">
          <a:avLst/>
        </a:prstGeom>
        <a:gradFill rotWithShape="0">
          <a:gsLst>
            <a:gs pos="0">
              <a:schemeClr val="accent5">
                <a:hueOff val="-2703864"/>
                <a:satOff val="21022"/>
                <a:lumOff val="-17386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2703864"/>
                <a:satOff val="21022"/>
                <a:lumOff val="-17386"/>
                <a:alphaOff val="0"/>
                <a:shade val="100000"/>
              </a:schemeClr>
            </a:gs>
            <a:gs pos="100000">
              <a:schemeClr val="accent5">
                <a:hueOff val="-2703864"/>
                <a:satOff val="21022"/>
                <a:lumOff val="-17386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-247757" y="2089094"/>
        <a:ext cx="817077" cy="264945"/>
      </dsp:txXfrm>
    </dsp:sp>
    <dsp:sp modelId="{DA098620-653D-42C1-8051-364357F42CAE}">
      <dsp:nvSpPr>
        <dsp:cNvPr id="0" name=""/>
        <dsp:cNvSpPr/>
      </dsp:nvSpPr>
      <dsp:spPr>
        <a:xfrm rot="5400000">
          <a:off x="917704" y="1175383"/>
          <a:ext cx="703314" cy="17457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703864"/>
              <a:satOff val="21022"/>
              <a:lumOff val="-17386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пересказ</a:t>
          </a:r>
          <a:endParaRPr lang="ru-RU" sz="1200" b="1" i="1" kern="1200" dirty="0"/>
        </a:p>
      </dsp:txBody>
      <dsp:txXfrm rot="-5400000">
        <a:off x="396510" y="1730911"/>
        <a:ext cx="1711370" cy="634648"/>
      </dsp:txXfrm>
    </dsp:sp>
    <dsp:sp modelId="{7B8AAE37-4208-455E-AB7F-9FE93501F67C}">
      <dsp:nvSpPr>
        <dsp:cNvPr id="0" name=""/>
        <dsp:cNvSpPr/>
      </dsp:nvSpPr>
      <dsp:spPr>
        <a:xfrm rot="5400000">
          <a:off x="-259880" y="2566728"/>
          <a:ext cx="1082022" cy="1057776"/>
        </a:xfrm>
        <a:prstGeom prst="chevron">
          <a:avLst/>
        </a:prstGeom>
        <a:gradFill rotWithShape="0">
          <a:gsLst>
            <a:gs pos="0">
              <a:schemeClr val="accent5">
                <a:hueOff val="-4055795"/>
                <a:satOff val="31533"/>
                <a:lumOff val="-26079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4055795"/>
                <a:satOff val="31533"/>
                <a:lumOff val="-26079"/>
                <a:alphaOff val="0"/>
                <a:shade val="100000"/>
              </a:schemeClr>
            </a:gs>
            <a:gs pos="100000">
              <a:schemeClr val="accent5">
                <a:hueOff val="-4055795"/>
                <a:satOff val="31533"/>
                <a:lumOff val="-26079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i="1" kern="1200" dirty="0"/>
        </a:p>
      </dsp:txBody>
      <dsp:txXfrm rot="-5400000">
        <a:off x="-247757" y="3083493"/>
        <a:ext cx="1057776" cy="24246"/>
      </dsp:txXfrm>
    </dsp:sp>
    <dsp:sp modelId="{4C209F16-443C-4055-82C3-315FFC8A4A06}">
      <dsp:nvSpPr>
        <dsp:cNvPr id="0" name=""/>
        <dsp:cNvSpPr/>
      </dsp:nvSpPr>
      <dsp:spPr>
        <a:xfrm rot="5400000">
          <a:off x="1006548" y="1845450"/>
          <a:ext cx="703314" cy="2187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055795"/>
              <a:satOff val="31533"/>
              <a:lumOff val="-26079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>
              <a:latin typeface="+mn-lt"/>
              <a:cs typeface="Times New Roman" panose="02020603050405020304" pitchFamily="18" charset="0"/>
            </a:rPr>
            <a:t>Рассказывание с опорой или без опоры на наглядный материал</a:t>
          </a:r>
          <a:endParaRPr lang="ru-RU" sz="1200" b="1" i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264446" y="2621886"/>
        <a:ext cx="2153187" cy="6346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D098F-E900-4030-BF2F-75B311620274}">
      <dsp:nvSpPr>
        <dsp:cNvPr id="0" name=""/>
        <dsp:cNvSpPr/>
      </dsp:nvSpPr>
      <dsp:spPr>
        <a:xfrm rot="10800000">
          <a:off x="399079" y="0"/>
          <a:ext cx="1481997" cy="5762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116" tIns="49530" rIns="92456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u="none" kern="1200" dirty="0" smtClean="0">
              <a:solidFill>
                <a:schemeClr val="tx1"/>
              </a:solidFill>
            </a:rPr>
            <a:t>Наглядные</a:t>
          </a:r>
          <a:endParaRPr lang="ru-RU" sz="1300" b="1" i="1" u="none" kern="1200" dirty="0">
            <a:solidFill>
              <a:schemeClr val="tx1"/>
            </a:solidFill>
          </a:endParaRPr>
        </a:p>
      </dsp:txBody>
      <dsp:txXfrm rot="10800000">
        <a:off x="543144" y="0"/>
        <a:ext cx="1337932" cy="576262"/>
      </dsp:txXfrm>
    </dsp:sp>
    <dsp:sp modelId="{B425A39F-B69C-4335-B793-094B2C53CF7F}">
      <dsp:nvSpPr>
        <dsp:cNvPr id="0" name=""/>
        <dsp:cNvSpPr/>
      </dsp:nvSpPr>
      <dsp:spPr>
        <a:xfrm>
          <a:off x="184799" y="0"/>
          <a:ext cx="576262" cy="57626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D49A3-A211-432F-97A1-AA2C993B4984}">
      <dsp:nvSpPr>
        <dsp:cNvPr id="0" name=""/>
        <dsp:cNvSpPr/>
      </dsp:nvSpPr>
      <dsp:spPr>
        <a:xfrm rot="10800000">
          <a:off x="236022" y="281"/>
          <a:ext cx="1668194" cy="5757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868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none" kern="1200" dirty="0" smtClean="0">
              <a:solidFill>
                <a:schemeClr val="tx1"/>
              </a:solidFill>
            </a:rPr>
            <a:t>Словесные</a:t>
          </a:r>
          <a:endParaRPr lang="ru-RU" sz="1200" b="1" i="1" u="none" kern="1200" dirty="0">
            <a:solidFill>
              <a:schemeClr val="tx1"/>
            </a:solidFill>
          </a:endParaRPr>
        </a:p>
      </dsp:txBody>
      <dsp:txXfrm rot="10800000">
        <a:off x="379947" y="281"/>
        <a:ext cx="1524269" cy="575700"/>
      </dsp:txXfrm>
    </dsp:sp>
    <dsp:sp modelId="{F30D41EA-C413-47B1-BECB-8FDCACEC9D7D}">
      <dsp:nvSpPr>
        <dsp:cNvPr id="0" name=""/>
        <dsp:cNvSpPr/>
      </dsp:nvSpPr>
      <dsp:spPr>
        <a:xfrm>
          <a:off x="111907" y="281"/>
          <a:ext cx="575700" cy="5757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B992BC-28B0-496E-BA4F-DFA8B8D55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62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27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3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9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63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«Вот он хлебушко душистый» С.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Погореловский</a:t>
            </a:r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67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Знакомство</a:t>
            </a:r>
            <a:r>
              <a:rPr lang="ru-RU" baseline="0" dirty="0" smtClean="0"/>
              <a:t> </a:t>
            </a:r>
            <a:r>
              <a:rPr lang="ru-RU" baseline="0" smtClean="0"/>
              <a:t>с падежами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10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6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53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62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62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32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4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85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1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4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ru-RU" sz="8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85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01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06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5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FC6E4-E5EC-4221-9C87-A2B2D1813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2FB0-F932-43E1-9E58-D0FECC4B0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1AC4-63A1-4516-AF7D-ADFFE5E70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B6E12-ECF9-43CA-8117-BF80AF9A0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FD83-E286-4AF7-8BF6-A604E26CDA8E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4EE4-8843-4CBF-A33B-D38BD6D51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28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FB29-3BC0-4A30-98BB-CD41A917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D6A04-4BB2-4D43-9049-DC315860A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C5F3E-25BB-46B7-B069-B1FD9DBC9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359E-DDFD-4F99-84D6-655A2013E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FFF8-73D4-49BE-BD24-19D7FE3CE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55F19-6236-4D98-9CC3-D451B9AAC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0D5AE-A3BD-484F-A607-6CD47F8F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B9F61-E11E-4B44-9921-814BC88AD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0"/>
          <p:cNvGrpSpPr>
            <a:grpSpLocks/>
          </p:cNvGrpSpPr>
          <p:nvPr/>
        </p:nvGrpSpPr>
        <p:grpSpPr bwMode="auto">
          <a:xfrm>
            <a:off x="0" y="0"/>
            <a:ext cx="9144000" cy="1447800"/>
            <a:chOff x="0" y="0"/>
            <a:chExt cx="5760" cy="912"/>
          </a:xfrm>
        </p:grpSpPr>
        <p:sp>
          <p:nvSpPr>
            <p:cNvPr id="1031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240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28627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" name="Rectangle 8"/>
            <p:cNvSpPr>
              <a:spLocks noChangeArrowheads="1"/>
            </p:cNvSpPr>
            <p:nvPr userDrawn="1"/>
          </p:nvSpPr>
          <p:spPr bwMode="gray">
            <a:xfrm>
              <a:off x="1248" y="240"/>
              <a:ext cx="4512" cy="4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" name="Rectangle 9"/>
            <p:cNvSpPr>
              <a:spLocks noChangeArrowheads="1"/>
            </p:cNvSpPr>
            <p:nvPr userDrawn="1"/>
          </p:nvSpPr>
          <p:spPr bwMode="gray">
            <a:xfrm>
              <a:off x="0" y="720"/>
              <a:ext cx="5760" cy="1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1027" name="Picture 26" descr="0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15250" y="77788"/>
            <a:ext cx="106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3525"/>
            <a:ext cx="82296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A7DB761A-3483-48CC-8AB1-6546B7A08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2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24863" y="95250"/>
            <a:ext cx="673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001000" y="311150"/>
            <a:ext cx="914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1143000"/>
            <a:ext cx="8458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18" Type="http://schemas.openxmlformats.org/officeDocument/2006/relationships/diagramLayout" Target="../diagrams/layout11.xml"/><Relationship Id="rId26" Type="http://schemas.microsoft.com/office/2007/relationships/diagramDrawing" Target="../diagrams/drawing12.xml"/><Relationship Id="rId39" Type="http://schemas.openxmlformats.org/officeDocument/2006/relationships/diagramQuickStyle" Target="../diagrams/quickStyle15.xml"/><Relationship Id="rId3" Type="http://schemas.openxmlformats.org/officeDocument/2006/relationships/diagramLayout" Target="../diagrams/layout8.xml"/><Relationship Id="rId21" Type="http://schemas.microsoft.com/office/2007/relationships/diagramDrawing" Target="../diagrams/drawing11.xml"/><Relationship Id="rId34" Type="http://schemas.openxmlformats.org/officeDocument/2006/relationships/diagramQuickStyle" Target="../diagrams/quickStyle14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diagramData" Target="../diagrams/data11.xml"/><Relationship Id="rId25" Type="http://schemas.openxmlformats.org/officeDocument/2006/relationships/diagramColors" Target="../diagrams/colors12.xml"/><Relationship Id="rId33" Type="http://schemas.openxmlformats.org/officeDocument/2006/relationships/diagramLayout" Target="../diagrams/layout14.xml"/><Relationship Id="rId38" Type="http://schemas.openxmlformats.org/officeDocument/2006/relationships/diagramLayout" Target="../diagrams/layout15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20" Type="http://schemas.openxmlformats.org/officeDocument/2006/relationships/diagramColors" Target="../diagrams/colors11.xml"/><Relationship Id="rId29" Type="http://schemas.openxmlformats.org/officeDocument/2006/relationships/diagramQuickStyle" Target="../diagrams/quickStyle13.xml"/><Relationship Id="rId41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24" Type="http://schemas.openxmlformats.org/officeDocument/2006/relationships/diagramQuickStyle" Target="../diagrams/quickStyle12.xml"/><Relationship Id="rId32" Type="http://schemas.openxmlformats.org/officeDocument/2006/relationships/diagramData" Target="../diagrams/data14.xml"/><Relationship Id="rId37" Type="http://schemas.openxmlformats.org/officeDocument/2006/relationships/diagramData" Target="../diagrams/data15.xml"/><Relationship Id="rId40" Type="http://schemas.openxmlformats.org/officeDocument/2006/relationships/diagramColors" Target="../diagrams/colors15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23" Type="http://schemas.openxmlformats.org/officeDocument/2006/relationships/diagramLayout" Target="../diagrams/layout12.xml"/><Relationship Id="rId28" Type="http://schemas.openxmlformats.org/officeDocument/2006/relationships/diagramLayout" Target="../diagrams/layout13.xml"/><Relationship Id="rId36" Type="http://schemas.microsoft.com/office/2007/relationships/diagramDrawing" Target="../diagrams/drawing14.xml"/><Relationship Id="rId10" Type="http://schemas.openxmlformats.org/officeDocument/2006/relationships/diagramColors" Target="../diagrams/colors9.xml"/><Relationship Id="rId19" Type="http://schemas.openxmlformats.org/officeDocument/2006/relationships/diagramQuickStyle" Target="../diagrams/quickStyle11.xml"/><Relationship Id="rId31" Type="http://schemas.microsoft.com/office/2007/relationships/diagramDrawing" Target="../diagrams/drawing13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Relationship Id="rId22" Type="http://schemas.openxmlformats.org/officeDocument/2006/relationships/diagramData" Target="../diagrams/data12.xml"/><Relationship Id="rId27" Type="http://schemas.openxmlformats.org/officeDocument/2006/relationships/diagramData" Target="../diagrams/data13.xml"/><Relationship Id="rId30" Type="http://schemas.openxmlformats.org/officeDocument/2006/relationships/diagramColors" Target="../diagrams/colors13.xml"/><Relationship Id="rId35" Type="http://schemas.openxmlformats.org/officeDocument/2006/relationships/diagramColors" Target="../diagrams/colors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8.jpeg"/><Relationship Id="rId4" Type="http://schemas.openxmlformats.org/officeDocument/2006/relationships/hyperlink" Target="http://triz-plus.ru/wp-content/uploads/2017/01/&#1058;&#1080;&#1090;&#1091;&#1083;-&#1050;&#1051;-&#1041;&#1060;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11" Type="http://schemas.openxmlformats.org/officeDocument/2006/relationships/image" Target="../media/image29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3.jpe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png"/><Relationship Id="rId11" Type="http://schemas.openxmlformats.org/officeDocument/2006/relationships/image" Target="../media/image68.emf"/><Relationship Id="rId5" Type="http://schemas.openxmlformats.org/officeDocument/2006/relationships/image" Target="../media/image71.jpeg"/><Relationship Id="rId15" Type="http://schemas.openxmlformats.org/officeDocument/2006/relationships/image" Target="../media/image69.emf"/><Relationship Id="rId10" Type="http://schemas.openxmlformats.org/officeDocument/2006/relationships/package" Target="../embeddings/Microsoft_Word_Document1.docx"/><Relationship Id="rId4" Type="http://schemas.openxmlformats.org/officeDocument/2006/relationships/image" Target="../media/image70.png"/><Relationship Id="rId9" Type="http://schemas.openxmlformats.org/officeDocument/2006/relationships/oleObject" Target="../embeddings/oleObject1.bin"/><Relationship Id="rId14" Type="http://schemas.openxmlformats.org/officeDocument/2006/relationships/package" Target="../embeddings/Microsoft_Word_Document2.docx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hyperlink" Target="http://logoped.sad-108.ru/images/rodit/pred/sh/1.jpg" TargetMode="Externa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microsoft.com/office/2007/relationships/hdphoto" Target="../media/hdphoto4.wdp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4%D0%B5%D0%B5%D0%BF%D1%80%D0%B8%D1%87%D0%B0%D1%81%D1%82%D0%B8%D0%B5" TargetMode="External"/><Relationship Id="rId3" Type="http://schemas.openxmlformats.org/officeDocument/2006/relationships/hyperlink" Target="http://ru.wikipedia.org/wiki/%D0%98%D0%BC%D1%8F_%D1%81%D1%83%D1%89%D0%B5%D1%81%D1%82%D0%B2%D0%B8%D1%82%D0%B5%D0%BB%D1%8C%D0%BD%D0%BE%D0%B5" TargetMode="External"/><Relationship Id="rId7" Type="http://schemas.openxmlformats.org/officeDocument/2006/relationships/hyperlink" Target="http://ru.wikipedia.org/wiki/%D0%93%D0%BB%D0%B0%D0%B3%D0%BE%D0%BB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u.wikipedia.org/wiki/%D0%9F%D1%80%D0%B8%D1%87%D0%B0%D1%81%D1%82%D0%B8%D0%B5_(%D0%BB%D0%B8%D0%BD%D0%B3%D0%B2%D0%B8%D1%81%D1%82%D0%B8%D0%BA%D0%B0)" TargetMode="External"/><Relationship Id="rId5" Type="http://schemas.openxmlformats.org/officeDocument/2006/relationships/hyperlink" Target="http://ru.wikipedia.org/wiki/%D0%98%D0%BC%D1%8F_%D0%BF%D1%80%D0%B8%D0%BB%D0%B0%D0%B3%D0%B0%D1%82%D0%B5%D0%BB%D1%8C%D0%BD%D0%BE%D0%B5" TargetMode="External"/><Relationship Id="rId4" Type="http://schemas.openxmlformats.org/officeDocument/2006/relationships/hyperlink" Target="http://ru.wikipedia.org/wiki/%D0%9C%D0%B5%D1%81%D1%82%D0%BE%D0%B8%D0%BC%D0%B5%D0%BD%D0%B8%D0%B5" TargetMode="External"/><Relationship Id="rId9" Type="http://schemas.openxmlformats.org/officeDocument/2006/relationships/hyperlink" Target="http://ru.wikipedia.org/wiki/%D0%A0%D0%B5%D0%B7%D1%8E%D0%BC%D0%B5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772816"/>
            <a:ext cx="7773988" cy="4248150"/>
          </a:xfrm>
        </p:spPr>
        <p:txBody>
          <a:bodyPr/>
          <a:lstStyle/>
          <a:p>
            <a:pPr algn="ctr"/>
            <a:r>
              <a:rPr lang="ru-RU" i="1" dirty="0" smtClean="0"/>
              <a:t>Педагогический совет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>
                <a:solidFill>
                  <a:schemeClr val="accent3">
                    <a:lumMod val="25000"/>
                  </a:schemeClr>
                </a:solidFill>
              </a:rPr>
              <a:t>«Особенности современных форм, методов работы </a:t>
            </a:r>
            <a:r>
              <a:rPr lang="ru-RU" i="1" dirty="0" smtClean="0">
                <a:solidFill>
                  <a:schemeClr val="accent3">
                    <a:lumMod val="25000"/>
                  </a:schemeClr>
                </a:solidFill>
              </a:rPr>
              <a:t> ДОО </a:t>
            </a:r>
            <a:r>
              <a:rPr lang="ru-RU" i="1" dirty="0" smtClean="0">
                <a:solidFill>
                  <a:schemeClr val="accent3">
                    <a:lumMod val="25000"/>
                  </a:schemeClr>
                </a:solidFill>
              </a:rPr>
              <a:t>по развитию  речи дошкольников»</a:t>
            </a:r>
            <a:r>
              <a:rPr lang="en-US" i="1" dirty="0" smtClean="0">
                <a:solidFill>
                  <a:schemeClr val="accent3">
                    <a:lumMod val="25000"/>
                  </a:schemeClr>
                </a:solidFill>
              </a:rPr>
              <a:t/>
            </a:r>
            <a:br>
              <a:rPr lang="en-US" i="1" dirty="0" smtClean="0">
                <a:solidFill>
                  <a:schemeClr val="accent3">
                    <a:lumMod val="25000"/>
                  </a:schemeClr>
                </a:solidFill>
              </a:rPr>
            </a:br>
            <a:r>
              <a:rPr lang="en-US" i="1" dirty="0">
                <a:solidFill>
                  <a:schemeClr val="accent3">
                    <a:lumMod val="25000"/>
                  </a:schemeClr>
                </a:solidFill>
              </a:rPr>
              <a:t/>
            </a:r>
            <a:br>
              <a:rPr lang="en-US" i="1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ru-RU" i="1" dirty="0" smtClean="0">
                <a:solidFill>
                  <a:schemeClr val="accent3">
                    <a:lumMod val="25000"/>
                  </a:schemeClr>
                </a:solidFill>
              </a:rPr>
              <a:t>                   </a:t>
            </a:r>
            <a:r>
              <a:rPr lang="ru-RU" sz="1800" i="1" dirty="0" smtClean="0">
                <a:solidFill>
                  <a:schemeClr val="bg1">
                    <a:lumMod val="10000"/>
                  </a:schemeClr>
                </a:solidFill>
              </a:rPr>
              <a:t>Составитель: Горных Г.И., воспитатель ,</a:t>
            </a:r>
            <a:br>
              <a:rPr lang="ru-RU" sz="1800" i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1800" i="1" dirty="0" smtClean="0">
                <a:solidFill>
                  <a:schemeClr val="bg1">
                    <a:lumMod val="10000"/>
                  </a:schemeClr>
                </a:solidFill>
              </a:rPr>
              <a:t>                                      высшей квалификационной категории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6632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Муниципальное автономное дошкольное образовательное учреждение «Детский сад комбинированного вида № 51 «Родничок»</a:t>
            </a:r>
          </a:p>
          <a:p>
            <a:pPr algn="ctr"/>
            <a:r>
              <a:rPr lang="ru-RU" sz="1600" b="1" i="1" dirty="0"/>
              <a:t>Малышевского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74438228"/>
              </p:ext>
            </p:extLst>
          </p:nvPr>
        </p:nvGraphicFramePr>
        <p:xfrm>
          <a:off x="611560" y="1484784"/>
          <a:ext cx="7776864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4"/>
          <p:cNvSpPr txBox="1">
            <a:spLocks/>
          </p:cNvSpPr>
          <p:nvPr/>
        </p:nvSpPr>
        <p:spPr>
          <a:xfrm>
            <a:off x="457200" y="381000"/>
            <a:ext cx="82296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800" kern="0" smtClean="0">
                <a:solidFill>
                  <a:srgbClr val="0070C0"/>
                </a:solidFill>
              </a:rPr>
              <a:t>Особенности развития  речи в среднем дошкольном возрасте</a:t>
            </a:r>
            <a:endParaRPr lang="ru-RU" sz="28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76945979"/>
              </p:ext>
            </p:extLst>
          </p:nvPr>
        </p:nvGraphicFramePr>
        <p:xfrm>
          <a:off x="611560" y="1484784"/>
          <a:ext cx="7776864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 txBox="1">
            <a:spLocks/>
          </p:cNvSpPr>
          <p:nvPr/>
        </p:nvSpPr>
        <p:spPr>
          <a:xfrm>
            <a:off x="439564" y="260648"/>
            <a:ext cx="82296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800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 речи  в старшем дошкольном возрасте</a:t>
            </a:r>
            <a:endParaRPr lang="ru-RU" sz="2800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26064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развития речи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ru-RU" altLang="ru-RU" sz="2800" b="1" i="1" kern="0" dirty="0" smtClean="0">
                <a:latin typeface="Times New Roman" pitchFamily="18" charset="0"/>
              </a:rPr>
              <a:t>Традиционные (образец рассказа педагога, построчное заучивание стихотворения, поэтапное рассматривание и описание).</a:t>
            </a:r>
          </a:p>
          <a:p>
            <a:pPr eaLnBrk="1" hangingPunct="1">
              <a:buFontTx/>
              <a:buNone/>
            </a:pPr>
            <a:endParaRPr lang="ru-RU" altLang="ru-RU" sz="2800" b="1" i="1" kern="0" dirty="0" smtClean="0">
              <a:latin typeface="Times New Roman" pitchFamily="18" charset="0"/>
            </a:endParaRPr>
          </a:p>
          <a:p>
            <a:pPr eaLnBrk="1" hangingPunct="1"/>
            <a:r>
              <a:rPr lang="ru-RU" altLang="ru-RU" sz="2800" b="1" i="1" kern="0" dirty="0" smtClean="0">
                <a:latin typeface="Times New Roman" pitchFamily="18" charset="0"/>
              </a:rPr>
              <a:t>Инновационные, современные -  формирующие творческие способности, развивающие нестандартное видения мира, новое мышление.</a:t>
            </a:r>
          </a:p>
        </p:txBody>
      </p:sp>
    </p:spTree>
    <p:extLst>
      <p:ext uri="{BB962C8B-B14F-4D97-AF65-F5344CB8AC3E}">
        <p14:creationId xmlns:p14="http://schemas.microsoft.com/office/powerpoint/2010/main" val="1315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876206" y="1553423"/>
            <a:ext cx="576262" cy="57626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Овал 10"/>
          <p:cNvSpPr/>
          <p:nvPr/>
        </p:nvSpPr>
        <p:spPr>
          <a:xfrm>
            <a:off x="379730" y="1509068"/>
            <a:ext cx="576262" cy="57626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Овал 11"/>
          <p:cNvSpPr/>
          <p:nvPr/>
        </p:nvSpPr>
        <p:spPr>
          <a:xfrm>
            <a:off x="3600360" y="1518446"/>
            <a:ext cx="576262" cy="57626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79730" y="1628800"/>
            <a:ext cx="8358246" cy="4007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265176" indent="-265176" algn="just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265176" lvl="0" indent="-265176">
              <a:spcBef>
                <a:spcPts val="250"/>
              </a:spcBef>
              <a:buClr>
                <a:schemeClr val="accent1"/>
              </a:buClr>
              <a:buSzPct val="80000"/>
            </a:pP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765175"/>
          </a:xfrm>
        </p:spPr>
        <p:txBody>
          <a:bodyPr/>
          <a:lstStyle/>
          <a:p>
            <a:pPr algn="ctr"/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методы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11560" y="1508945"/>
            <a:ext cx="1656184" cy="576262"/>
            <a:chOff x="487616" y="0"/>
            <a:chExt cx="1363948" cy="576262"/>
          </a:xfrm>
        </p:grpSpPr>
        <p:sp>
          <p:nvSpPr>
            <p:cNvPr id="6" name="Пятиугольник 5"/>
            <p:cNvSpPr/>
            <p:nvPr/>
          </p:nvSpPr>
          <p:spPr>
            <a:xfrm rot="10800000">
              <a:off x="487616" y="0"/>
              <a:ext cx="1363948" cy="576262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ятиугольник 4"/>
            <p:cNvSpPr/>
            <p:nvPr/>
          </p:nvSpPr>
          <p:spPr>
            <a:xfrm rot="21600000">
              <a:off x="631681" y="0"/>
              <a:ext cx="1219883" cy="576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11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i="1" u="sng" kern="1200" dirty="0" smtClean="0">
                  <a:solidFill>
                    <a:schemeClr val="tx1"/>
                  </a:solidFill>
                </a:rPr>
                <a:t>Наглядные</a:t>
              </a:r>
              <a:endParaRPr lang="ru-RU" sz="13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888491" y="1518445"/>
            <a:ext cx="1547605" cy="576262"/>
            <a:chOff x="481766" y="0"/>
            <a:chExt cx="1340723" cy="576262"/>
          </a:xfrm>
        </p:grpSpPr>
        <p:sp>
          <p:nvSpPr>
            <p:cNvPr id="9" name="Пятиугольник 8"/>
            <p:cNvSpPr/>
            <p:nvPr/>
          </p:nvSpPr>
          <p:spPr>
            <a:xfrm rot="10800000">
              <a:off x="481766" y="0"/>
              <a:ext cx="1340723" cy="576262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ятиугольник 4"/>
            <p:cNvSpPr/>
            <p:nvPr/>
          </p:nvSpPr>
          <p:spPr>
            <a:xfrm rot="21600000">
              <a:off x="625831" y="0"/>
              <a:ext cx="1196658" cy="576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116" tIns="45720" rIns="85344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u="sng" kern="1200" dirty="0" smtClean="0">
                  <a:solidFill>
                    <a:schemeClr val="tx1"/>
                  </a:solidFill>
                </a:rPr>
                <a:t>Словесные</a:t>
              </a:r>
              <a:endParaRPr lang="ru-RU" sz="1200" b="1" i="1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543091881"/>
              </p:ext>
            </p:extLst>
          </p:nvPr>
        </p:nvGraphicFramePr>
        <p:xfrm>
          <a:off x="467360" y="2492896"/>
          <a:ext cx="1800225" cy="3528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7020272" y="1572446"/>
            <a:ext cx="1872208" cy="576262"/>
            <a:chOff x="481766" y="0"/>
            <a:chExt cx="1340723" cy="576262"/>
          </a:xfrm>
        </p:grpSpPr>
        <p:sp>
          <p:nvSpPr>
            <p:cNvPr id="15" name="Пятиугольник 14"/>
            <p:cNvSpPr/>
            <p:nvPr/>
          </p:nvSpPr>
          <p:spPr>
            <a:xfrm rot="10800000">
              <a:off x="481766" y="0"/>
              <a:ext cx="1340723" cy="576262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ятиугольник 4"/>
            <p:cNvSpPr/>
            <p:nvPr/>
          </p:nvSpPr>
          <p:spPr>
            <a:xfrm rot="21600000">
              <a:off x="625831" y="0"/>
              <a:ext cx="1196658" cy="576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116" tIns="45720" rIns="85344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u="sng" dirty="0" smtClean="0">
                  <a:solidFill>
                    <a:schemeClr val="tx1"/>
                  </a:solidFill>
                </a:rPr>
                <a:t>Практические</a:t>
              </a:r>
              <a:endParaRPr lang="ru-RU" sz="1200" b="1" i="1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124617417"/>
              </p:ext>
            </p:extLst>
          </p:nvPr>
        </p:nvGraphicFramePr>
        <p:xfrm>
          <a:off x="6876206" y="2420888"/>
          <a:ext cx="1800225" cy="367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120083675"/>
              </p:ext>
            </p:extLst>
          </p:nvPr>
        </p:nvGraphicFramePr>
        <p:xfrm>
          <a:off x="3465091" y="2420888"/>
          <a:ext cx="2187523" cy="367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0072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765175"/>
          </a:xfrm>
        </p:spPr>
        <p:txBody>
          <a:bodyPr/>
          <a:lstStyle/>
          <a:p>
            <a:pPr algn="ctr"/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 приемы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95107843"/>
              </p:ext>
            </p:extLst>
          </p:nvPr>
        </p:nvGraphicFramePr>
        <p:xfrm>
          <a:off x="357158" y="1500174"/>
          <a:ext cx="2051050" cy="57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23082919"/>
              </p:ext>
            </p:extLst>
          </p:nvPr>
        </p:nvGraphicFramePr>
        <p:xfrm>
          <a:off x="2513906" y="1485105"/>
          <a:ext cx="2016125" cy="57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70229389"/>
              </p:ext>
            </p:extLst>
          </p:nvPr>
        </p:nvGraphicFramePr>
        <p:xfrm>
          <a:off x="4842942" y="1462880"/>
          <a:ext cx="1944687" cy="57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82112881"/>
              </p:ext>
            </p:extLst>
          </p:nvPr>
        </p:nvGraphicFramePr>
        <p:xfrm>
          <a:off x="7019925" y="1485104"/>
          <a:ext cx="1944564" cy="57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839642424"/>
              </p:ext>
            </p:extLst>
          </p:nvPr>
        </p:nvGraphicFramePr>
        <p:xfrm>
          <a:off x="323850" y="2492375"/>
          <a:ext cx="2231926" cy="4104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045493011"/>
              </p:ext>
            </p:extLst>
          </p:nvPr>
        </p:nvGraphicFramePr>
        <p:xfrm>
          <a:off x="2771800" y="2492375"/>
          <a:ext cx="1584300" cy="252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2392169699"/>
              </p:ext>
            </p:extLst>
          </p:nvPr>
        </p:nvGraphicFramePr>
        <p:xfrm>
          <a:off x="4859338" y="2492375"/>
          <a:ext cx="1800225" cy="367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095273204"/>
              </p:ext>
            </p:extLst>
          </p:nvPr>
        </p:nvGraphicFramePr>
        <p:xfrm>
          <a:off x="7092950" y="2492375"/>
          <a:ext cx="1800225" cy="367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</p:spTree>
    <p:extLst>
      <p:ext uri="{BB962C8B-B14F-4D97-AF65-F5344CB8AC3E}">
        <p14:creationId xmlns:p14="http://schemas.microsoft.com/office/powerpoint/2010/main" val="34196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557566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сказки,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незаменимым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средством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пробуждения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самостоятельности,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яркой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индивидуальности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8432" y="3212976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Б.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одной из своих работ отмечает, 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рифма и ритм являются в раннем возрасте основой для запоминания различных слов и словосочетаний, </a:t>
            </a:r>
            <a:r>
              <a:rPr lang="ru-RU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Он утверждал, что при повторении слов и фраз предметом сознания ребенка являются не смысл и их значение, а звуковой состав и ритмическая структура. Такое повторение удобно осуществлять, применяя малые фольклорные формы.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362075"/>
          </a:xfrm>
        </p:spPr>
        <p:txBody>
          <a:bodyPr/>
          <a:lstStyle/>
          <a:p>
            <a:pPr algn="ctr"/>
            <a:r>
              <a:rPr lang="ru-RU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фольклор</a:t>
            </a:r>
            <a:endParaRPr lang="ru-RU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362075"/>
          </a:xfrm>
        </p:spPr>
        <p:txBody>
          <a:bodyPr/>
          <a:lstStyle/>
          <a:p>
            <a:pPr algn="ctr"/>
            <a:r>
              <a:rPr lang="ru-RU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фольклор</a:t>
            </a:r>
            <a:endParaRPr lang="ru-RU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443841"/>
            <a:ext cx="82809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песенки,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представляют  собой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прекрасный речевой материал,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использовать, как в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образовательной  деятельности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в совместно-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партнерской деятельности детей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раннего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их помощью можно развивать: 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фонематический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 речи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звуковую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речи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4104456" cy="22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4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6090" y="3138268"/>
            <a:ext cx="8439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Пановой  Татьяны Николаевны, воспитатель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64885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1 года  до 3 лет с использованием малых форм фольклора»</a:t>
            </a:r>
          </a:p>
        </p:txBody>
      </p:sp>
      <p:pic>
        <p:nvPicPr>
          <p:cNvPr id="5" name="Рисунок 4" descr="https://jili-bili.ru/files/products/39/big/144059919645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95" y="4474344"/>
            <a:ext cx="3251200" cy="210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41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юдмила\Desktop\Новая папка\P1040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488832" cy="5400600"/>
          </a:xfrm>
          <a:prstGeom prst="rect">
            <a:avLst/>
          </a:prstGeom>
          <a:noFill/>
        </p:spPr>
      </p:pic>
      <p:pic>
        <p:nvPicPr>
          <p:cNvPr id="4" name="Picture 2" descr="C:\Users\Людмила\Desktop\Новая папка\P10407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7848872" cy="5400600"/>
          </a:xfrm>
          <a:prstGeom prst="rect">
            <a:avLst/>
          </a:prstGeom>
          <a:noFill/>
        </p:spPr>
      </p:pic>
      <p:pic>
        <p:nvPicPr>
          <p:cNvPr id="5" name="Picture 3" descr="C:\Users\Людмила\Desktop\Новая папка\P104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48680"/>
            <a:ext cx="7848872" cy="5400600"/>
          </a:xfrm>
          <a:prstGeom prst="rect">
            <a:avLst/>
          </a:prstGeom>
          <a:noFill/>
        </p:spPr>
      </p:pic>
      <p:pic>
        <p:nvPicPr>
          <p:cNvPr id="6" name="Picture 2" descr="C:\Users\Людмила\Desktop\Новая папка\P10407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548680"/>
            <a:ext cx="7848872" cy="5400599"/>
          </a:xfrm>
          <a:prstGeom prst="rect">
            <a:avLst/>
          </a:prstGeom>
          <a:noFill/>
        </p:spPr>
      </p:pic>
      <p:pic>
        <p:nvPicPr>
          <p:cNvPr id="7" name="Picture 3" descr="C:\Users\Людмила\Desktop\Новая папка\P1040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48681"/>
            <a:ext cx="7848872" cy="5400598"/>
          </a:xfrm>
          <a:prstGeom prst="rect">
            <a:avLst/>
          </a:prstGeom>
          <a:noFill/>
        </p:spPr>
      </p:pic>
      <p:pic>
        <p:nvPicPr>
          <p:cNvPr id="8" name="Picture 2" descr="C:\Users\Людмила\Desktop\Новая папка\P10407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546" y="548681"/>
            <a:ext cx="8046155" cy="5400598"/>
          </a:xfrm>
          <a:prstGeom prst="rect">
            <a:avLst/>
          </a:prstGeom>
          <a:noFill/>
        </p:spPr>
      </p:pic>
      <p:pic>
        <p:nvPicPr>
          <p:cNvPr id="9" name="Picture 2" descr="C:\Users\Людмила\Desktop\Новая папка\P10407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293" y="548681"/>
            <a:ext cx="8262179" cy="5400599"/>
          </a:xfrm>
          <a:prstGeom prst="rect">
            <a:avLst/>
          </a:prstGeom>
          <a:noFill/>
        </p:spPr>
      </p:pic>
      <p:pic>
        <p:nvPicPr>
          <p:cNvPr id="10" name="Picture 2" descr="C:\Users\Людмила\Desktop\Новая папка\P10407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546" y="548681"/>
            <a:ext cx="8168597" cy="5400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5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285728"/>
            <a:ext cx="8286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 indent="-1371600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Роль дидактических игр в речевом развитии.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56792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Игра 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основным, ведущим видом деятельности детей  дошкольного возраста.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algn="just"/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Дидактическая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– средство активизации познавательной деятельности дошкольников.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Дидактические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– эффективное средство закрепления грамматических навыков, так как благодаря диалектичности, эмоциональности проведения и заинтересованности детей они дают возможность много раз упражнять ребенка в повторении нужных словоформ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81000"/>
            <a:ext cx="8291512" cy="1031875"/>
          </a:xfrm>
        </p:spPr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Цель: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16832"/>
            <a:ext cx="8517632" cy="3384550"/>
          </a:xfrm>
        </p:spPr>
        <p:txBody>
          <a:bodyPr/>
          <a:lstStyle/>
          <a:p>
            <a:pPr algn="just">
              <a:buBlip>
                <a:blip r:embed="rId2"/>
              </a:buBlip>
            </a:pPr>
            <a:r>
              <a:rPr lang="ru-RU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и успешности педагогов в обучении и развитии речи  детей дошкольного возраста, расширение спектра современных форм и методов работы, используемых в ДОО</a:t>
            </a:r>
            <a:endParaRPr lang="ru-RU" b="1" i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77281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речи посредством дидактической игры»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99695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Огородниковой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Альбины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Николаевны, воспитатель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t.depositphotos.com/1001009/4798/v/950/depositphotos_47987815-stock-illustration-girl-with-a-doll-and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2258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9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User\Documents\Моя\педсоветы\Педсоветы\Фото 2 группа\IMG_1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489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cuments\Моя\педсоветы\Педсоветы\Фото 2 группа\IMG_1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0" y="260648"/>
            <a:ext cx="844893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cuments\Моя\педсоветы\Педсоветы\Фото 2 группа\IMG_1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03304" cy="630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cuments\Моя\педсоветы\Педсоветы\Фото 2 группа\IMG_1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29" y="260350"/>
            <a:ext cx="8352366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ocuments\Моя\педсоветы\Педсоветы\Фото 2 группа\IMG_14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25802" y="-696460"/>
            <a:ext cx="6598841" cy="830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myshared.ru/32/1321381/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i.artfile.ru/2308x1792_912656_%5bwww.ArtFile.ru%5d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787">
            <a:off x="6300192" y="4924603"/>
            <a:ext cx="2095500" cy="1779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01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6386" y="2852936"/>
            <a:ext cx="8303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Томиловой  Елены Валерьевны, воспитатель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972" y="174639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«Роль сказки в развитии речи детей 3-4 лет»</a:t>
            </a:r>
          </a:p>
        </p:txBody>
      </p:sp>
      <p:pic>
        <p:nvPicPr>
          <p:cNvPr id="6" name="Picture 2" descr="http://skazkales.caduk.ru/images/skazkayemblema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94995"/>
            <a:ext cx="2768600" cy="284289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98017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4720" y="1228786"/>
            <a:ext cx="84969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Инновационные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– это система методов, способов, приёмов обучения, воспитательных средств, направленных на достижение позитивного результата за счёт динамичных изменений в личностном развитии ребёнка в современных социокультурных условиях.</a:t>
            </a:r>
          </a:p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Педагогические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 могут либо изменять процессы воспитания и обучения, либо совершенствовать.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Инновационные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сочетают прогрессивные креативные технологии и стереотипные элементы образования, доказавшие свою эффективность в процессе педагогической деятельности.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180" y="5045215"/>
            <a:ext cx="84664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современных образовательных технологиях передача знаний идёт в форме постоянного решения проблем. Педагог должен знать и помнить о том, что ребёнок не сосуд,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факел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надо зажечь!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2344" y="332656"/>
            <a:ext cx="8061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1E7A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современные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7246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40947361"/>
              </p:ext>
            </p:extLst>
          </p:nvPr>
        </p:nvGraphicFramePr>
        <p:xfrm>
          <a:off x="755577" y="1052736"/>
          <a:ext cx="7776864" cy="530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35975" cy="1103312"/>
          </a:xfrm>
        </p:spPr>
        <p:txBody>
          <a:bodyPr/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8657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 bwMode="auto">
          <a:xfrm>
            <a:off x="251520" y="1268760"/>
            <a:ext cx="87129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indent="174625" algn="just"/>
            <a:r>
              <a:rPr lang="ru-RU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- это один из видов современных инновационных технологий, которые направлены на сохранение и улучшение здоровья всех участников образовательного процесса в ДОУ.</a:t>
            </a:r>
          </a:p>
          <a:p>
            <a:pPr indent="174625" algn="just"/>
            <a:r>
              <a:rPr lang="ru-RU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ДОУ по ФГОС отлично сочетаются с традиционными формами и методами в педагогике, дополняя их различными способами осуществления оздоровительной работы.</a:t>
            </a:r>
          </a:p>
          <a:p>
            <a:pPr indent="174625" algn="just"/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развитии речи детей с детьми дошкольного возраста в условиях ДОУ: 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повышению речевой активности; 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речевые умения и навыки; 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снимает эмоциональную напряженность и тревожность, восстанавливает работоспособность; 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познавательный процесс; 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концентрацию внимания, снижает трудности переключения с одного вида деятельности на другой</a:t>
            </a:r>
            <a:endParaRPr lang="ru-RU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3697" y="563960"/>
            <a:ext cx="570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kern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800" b="1" i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лнце 1"/>
          <p:cNvSpPr/>
          <p:nvPr/>
        </p:nvSpPr>
        <p:spPr>
          <a:xfrm>
            <a:off x="2872386" y="1798666"/>
            <a:ext cx="3456384" cy="303559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893767" y="463552"/>
            <a:ext cx="1753516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Физ. минутки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3221040" y="454027"/>
            <a:ext cx="2503088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584556" y="2859264"/>
            <a:ext cx="1753516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388024" y="1658936"/>
            <a:ext cx="2023736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Аква--гимнастика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6589718" y="454027"/>
            <a:ext cx="2176459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самомассаж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блако 21"/>
          <p:cNvSpPr/>
          <p:nvPr/>
        </p:nvSpPr>
        <p:spPr>
          <a:xfrm>
            <a:off x="6559472" y="3051178"/>
            <a:ext cx="2248698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блако 22"/>
          <p:cNvSpPr/>
          <p:nvPr/>
        </p:nvSpPr>
        <p:spPr>
          <a:xfrm>
            <a:off x="5979903" y="4360270"/>
            <a:ext cx="2916180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блако 23"/>
          <p:cNvSpPr/>
          <p:nvPr/>
        </p:nvSpPr>
        <p:spPr>
          <a:xfrm>
            <a:off x="6497217" y="1798666"/>
            <a:ext cx="2086738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блако 24"/>
          <p:cNvSpPr/>
          <p:nvPr/>
        </p:nvSpPr>
        <p:spPr>
          <a:xfrm>
            <a:off x="1230508" y="5614392"/>
            <a:ext cx="2215127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Мышечная релаксация</a:t>
            </a:r>
          </a:p>
        </p:txBody>
      </p:sp>
      <p:sp>
        <p:nvSpPr>
          <p:cNvPr id="29" name="Облако 28"/>
          <p:cNvSpPr/>
          <p:nvPr/>
        </p:nvSpPr>
        <p:spPr>
          <a:xfrm>
            <a:off x="251519" y="4427940"/>
            <a:ext cx="2852963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ru-RU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Кинезиологичесие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</a:p>
          <a:p>
            <a:pPr algn="just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блако 29"/>
          <p:cNvSpPr/>
          <p:nvPr/>
        </p:nvSpPr>
        <p:spPr>
          <a:xfrm>
            <a:off x="4248519" y="5614392"/>
            <a:ext cx="2248698" cy="9144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5628" y="1813173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Музыкально-игровая деятельность , как средство речевой активности детей раннего возраста» 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Щербаковой Татьяны Михайловны, музыкальный руководитель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5307120"/>
              </p:ext>
            </p:extLst>
          </p:nvPr>
        </p:nvGraphicFramePr>
        <p:xfrm>
          <a:off x="251520" y="548680"/>
          <a:ext cx="86868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7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i="1" kern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педсовета:</a:t>
            </a:r>
            <a:endParaRPr lang="ru-RU" i="1" kern="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Blip>
                <a:blip r:embed="rId2"/>
              </a:buBlip>
            </a:pPr>
            <a:r>
              <a:rPr lang="ru-RU" sz="24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внимание педагогов к проблеме развития речи через применение современных форм и методов работы, новых образовательных технологий.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4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знания педагогов об особенностях современных форм и методов работы по развитию речи дошкольников.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4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имеющийся опыт работы педагогов по данной теме.</a:t>
            </a:r>
          </a:p>
          <a:p>
            <a:endParaRPr lang="ru-RU" kern="0" dirty="0" smtClean="0">
              <a:solidFill>
                <a:srgbClr val="003300"/>
              </a:solidFill>
            </a:endParaRPr>
          </a:p>
          <a:p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2365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2876" y="1587277"/>
            <a:ext cx="722093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«Игра — это огромное светлое окно, через которое в духовный мир ребенка вливается живительный поток представлений, понятий об окружающем мире. Игра — это искра, зажигающая огонек пытливости и любознательности». </a:t>
            </a:r>
            <a:b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vasylkiv-osvita.edukit.kiev.ua/files2/images/%D0%A1%D1%83%D1%85%D0%BE%D0%BC%D0%BB%D0%B8%D0%BD%D1%81%D1%8C%D0%BA%D0%B8%D0%B9.jpeg?size=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5588" y="3367753"/>
            <a:ext cx="1656184" cy="2553138"/>
          </a:xfrm>
          <a:prstGeom prst="ellipse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87160" y="6184731"/>
            <a:ext cx="271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А.Сухомлинский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-1860"/>
            <a:ext cx="7772400" cy="478532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85747540"/>
              </p:ext>
            </p:extLst>
          </p:nvPr>
        </p:nvGraphicFramePr>
        <p:xfrm>
          <a:off x="109473" y="332656"/>
          <a:ext cx="889248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365935" y="5150717"/>
            <a:ext cx="8483618" cy="444997"/>
            <a:chOff x="364670" y="4228949"/>
            <a:chExt cx="8483618" cy="444997"/>
          </a:xfrm>
          <a:scene3d>
            <a:camera prst="orthographicFront"/>
            <a:lightRig rig="flat" dir="t"/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364670" y="4228949"/>
              <a:ext cx="8483618" cy="444997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364670" y="4228949"/>
              <a:ext cx="8483618" cy="4449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3217" tIns="33020" rIns="33020" bIns="3302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Творческое сочинительство</a:t>
              </a:r>
              <a:endParaRPr lang="ru-RU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12779" y="5813648"/>
            <a:ext cx="8483618" cy="444997"/>
            <a:chOff x="364670" y="4228949"/>
            <a:chExt cx="8483618" cy="444997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364670" y="4228949"/>
              <a:ext cx="8483618" cy="444997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364670" y="4228949"/>
              <a:ext cx="8483618" cy="4449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3217" tIns="33020" rIns="33020" bIns="3302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Лепбук</a:t>
              </a:r>
              <a:endParaRPr lang="ru-RU" sz="24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Овал 11"/>
          <p:cNvSpPr/>
          <p:nvPr/>
        </p:nvSpPr>
        <p:spPr>
          <a:xfrm>
            <a:off x="24122" y="5082231"/>
            <a:ext cx="556247" cy="556247"/>
          </a:xfrm>
          <a:prstGeom prst="ellipse">
            <a:avLst/>
          </a:pr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/>
          <p:cNvSpPr/>
          <p:nvPr/>
        </p:nvSpPr>
        <p:spPr>
          <a:xfrm>
            <a:off x="24121" y="5758022"/>
            <a:ext cx="556247" cy="556247"/>
          </a:xfrm>
          <a:prstGeom prst="ellipse">
            <a:avLst/>
          </a:pr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490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1115616" y="620688"/>
            <a:ext cx="7272808" cy="5832648"/>
            <a:chOff x="1115616" y="924126"/>
            <a:chExt cx="7272808" cy="583264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115616" y="924126"/>
              <a:ext cx="7272808" cy="583264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Сказкотерапия</a:t>
              </a:r>
              <a:r>
                <a:rPr lang="ru-RU" b="1" i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это метод, использующий сказочную форму для речевого развития ребенка, расширения его сознания и совершенствования взаимодействия с окружающим миром через речь. Основной принцип </a:t>
              </a:r>
              <a:r>
                <a:rPr lang="ru-RU" b="1" i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сказкотерапии</a:t>
              </a:r>
              <a:r>
                <a:rPr lang="ru-RU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целостное развитие личности ребенка. </a:t>
              </a:r>
            </a:p>
          </p:txBody>
        </p:sp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1403648" y="2564904"/>
              <a:ext cx="6480720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Приёмы:     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«Салат из сказок» (смешивание разных сказок);</a:t>
              </a:r>
              <a:endPara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itchFamily="18" charset="0"/>
                  <a:cs typeface="Times New Roman" panose="02020603050405020304" pitchFamily="18" charset="0"/>
                </a:rPr>
                <a:t>·         «Что будет, если... (сюжет задает воспитатель);</a:t>
              </a:r>
              <a:endPara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itchFamily="18" charset="0"/>
                  <a:cs typeface="Times New Roman" panose="02020603050405020304" pitchFamily="18" charset="0"/>
                </a:rPr>
                <a:t>·         «Изменение характера персонажей (сказка на новый лад);</a:t>
              </a:r>
              <a:endPara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itchFamily="18" charset="0"/>
                  <a:cs typeface="Times New Roman" panose="02020603050405020304" pitchFamily="18" charset="0"/>
                </a:rPr>
                <a:t>·         «Введение в сказку новых атрибутов, героев».</a:t>
              </a:r>
              <a:endPara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Рисунок 23" descr="http://www.iakovzavedeev.ru/foto-2016/22-03/07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74" y="4315658"/>
              <a:ext cx="3674740" cy="2300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Группа 25"/>
          <p:cNvGrpSpPr/>
          <p:nvPr/>
        </p:nvGrpSpPr>
        <p:grpSpPr>
          <a:xfrm>
            <a:off x="971166" y="908720"/>
            <a:ext cx="7709916" cy="5760639"/>
            <a:chOff x="750516" y="764704"/>
            <a:chExt cx="7709916" cy="5760639"/>
          </a:xfrm>
        </p:grpSpPr>
        <p:sp>
          <p:nvSpPr>
            <p:cNvPr id="27" name="Текст 6"/>
            <p:cNvSpPr txBox="1">
              <a:spLocks/>
            </p:cNvSpPr>
            <p:nvPr/>
          </p:nvSpPr>
          <p:spPr>
            <a:xfrm>
              <a:off x="750516" y="764704"/>
              <a:ext cx="7709916" cy="57606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i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Бином фантазии </a:t>
              </a:r>
              <a:r>
                <a:rPr lang="ru-RU" sz="1600" b="1" i="1" kern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это метод стимулирования творческого воображения у детей и взрослых путем комбинирования различных пар слов, и который предназначается для:</a:t>
              </a:r>
              <a:br>
                <a:rPr lang="ru-RU" sz="1600" b="1" i="1" kern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b="1" i="1" kern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развития причинно-следственного стиля мышления.</a:t>
              </a: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i="1" kern="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Суть метода – сочинение истории, рассказа или стихотворения на основе объединения пары несвязанных между собой слов с помощью предлогов или падежных окончаний.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ru-RU" sz="1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ru-RU" sz="14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ru-RU" sz="14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  <a:p>
              <a:endParaRPr lang="ru-RU" sz="1400" b="1" i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Объект 1"/>
            <p:cNvSpPr txBox="1">
              <a:spLocks/>
            </p:cNvSpPr>
            <p:nvPr/>
          </p:nvSpPr>
          <p:spPr>
            <a:xfrm>
              <a:off x="865225" y="2937416"/>
              <a:ext cx="6711676" cy="211149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шаг. Выбор двух слов, не связанных между собой по смыслу.</a:t>
              </a:r>
              <a:b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шаг. Составление (запись) возможных сочетаний этих слов с помощью предлогов и изменения падежных окончаний.</a:t>
              </a:r>
              <a:b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шаг. Выбор варианта, который может послужить основой для придумывания конкретной ситуации.</a:t>
              </a:r>
              <a:b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шаг. Сочинение рассказа или истории.</a:t>
              </a:r>
              <a:b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b="1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шаг. Запись рассказа или его схематическое изображение, рисование иллюстраций.</a:t>
              </a:r>
              <a:endParaRPr lang="ru-RU" sz="1600" b="1" i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Заголовок 2"/>
            <p:cNvSpPr txBox="1">
              <a:spLocks/>
            </p:cNvSpPr>
            <p:nvPr/>
          </p:nvSpPr>
          <p:spPr>
            <a:xfrm>
              <a:off x="943534" y="2577892"/>
              <a:ext cx="2947406" cy="338564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600" i="1" kern="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Алгоритм работы по методу</a:t>
              </a:r>
              <a:endParaRPr lang="ru-RU" sz="16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Заголовок 2"/>
            <p:cNvSpPr txBox="1">
              <a:spLocks/>
            </p:cNvSpPr>
            <p:nvPr/>
          </p:nvSpPr>
          <p:spPr>
            <a:xfrm>
              <a:off x="923070" y="5099495"/>
              <a:ext cx="5261643" cy="345729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400" i="1" kern="0" dirty="0" smtClean="0">
                  <a:solidFill>
                    <a:srgbClr val="C00000"/>
                  </a:solidFill>
                </a:rPr>
                <a:t> Бином фантазии с использованием Кругов </a:t>
              </a:r>
              <a:r>
                <a:rPr lang="ru-RU" sz="1400" i="1" kern="0" dirty="0" err="1" smtClean="0">
                  <a:solidFill>
                    <a:srgbClr val="C00000"/>
                  </a:solidFill>
                </a:rPr>
                <a:t>Луллия</a:t>
              </a:r>
              <a:endParaRPr lang="ru-RU" sz="1400" i="1" kern="0" dirty="0">
                <a:solidFill>
                  <a:srgbClr val="C00000"/>
                </a:solidFill>
              </a:endParaRPr>
            </a:p>
          </p:txBody>
        </p:sp>
        <p:pic>
          <p:nvPicPr>
            <p:cNvPr id="31" name="Объект 3" descr="Титул-КЛ-БФ">
              <a:hlinkClick r:id="rId4"/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409" y="4725143"/>
              <a:ext cx="2083310" cy="1800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6" name="Прямоугольник 45"/>
          <p:cNvSpPr/>
          <p:nvPr/>
        </p:nvSpPr>
        <p:spPr>
          <a:xfrm>
            <a:off x="323528" y="224880"/>
            <a:ext cx="8712968" cy="59404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7" name="Рисунок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172232"/>
              </p:ext>
            </p:extLst>
          </p:nvPr>
        </p:nvGraphicFramePr>
        <p:xfrm>
          <a:off x="675556" y="4221088"/>
          <a:ext cx="8208962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500"/>
                <a:gridCol w="3808462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Объект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</a:rPr>
                        <a:t> №1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цыпленок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i="1" cap="small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Признак</a:t>
                      </a:r>
                      <a:endParaRPr lang="ru-RU" sz="1600" b="1" i="1" cap="small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1" cap="small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цвету</a:t>
                      </a:r>
                      <a:endParaRPr lang="ru-RU" sz="1600" b="1" i="1" cap="small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i="1" cap="small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признака</a:t>
                      </a:r>
                      <a:endParaRPr lang="ru-RU" sz="1600" b="1" i="1" cap="small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1" cap="small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желтый</a:t>
                      </a:r>
                      <a:endParaRPr lang="ru-RU" sz="1600" b="1" i="1" cap="small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7444">
                <a:tc>
                  <a:txBody>
                    <a:bodyPr/>
                    <a:lstStyle/>
                    <a:p>
                      <a:r>
                        <a:rPr lang="ru-RU" sz="1600" b="1" i="1" cap="small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Сравнение значение признака со значением признака в другом объекте</a:t>
                      </a:r>
                      <a:endParaRPr lang="ru-RU" sz="1600" b="1" i="1" cap="small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1" cap="small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Такой же , как цыпленок ( объект 32)</a:t>
                      </a:r>
                      <a:endParaRPr lang="ru-RU" sz="1600" b="1" i="1" cap="small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9" name="Прямоугольник 48"/>
          <p:cNvSpPr/>
          <p:nvPr/>
        </p:nvSpPr>
        <p:spPr>
          <a:xfrm>
            <a:off x="675556" y="1536174"/>
            <a:ext cx="7784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дошкольного возраста составлению сравнений необходимо начинать с 3-х  летнего возраста. Упражнения проводятся не только на занятиях по развитию речи, но и в свободное время. Модель составления сравнений:</a:t>
            </a:r>
          </a:p>
          <a:p>
            <a:pPr algn="ctr"/>
            <a:endParaRPr lang="ru-RU" sz="1600" b="1" i="1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75556" y="22488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b="1" i="1" dirty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Технологии обучения</a:t>
            </a:r>
            <a:r>
              <a:rPr lang="ru-RU" b="1" i="1" dirty="0">
                <a:solidFill>
                  <a:srgbClr val="A5002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образной речи</a:t>
            </a:r>
            <a:r>
              <a:rPr lang="ru-RU" b="1" i="1" dirty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:</a:t>
            </a:r>
            <a:endParaRPr lang="ru-RU" b="1" i="1" dirty="0">
              <a:solidFill>
                <a:srgbClr val="003399"/>
              </a:solidFill>
              <a:latin typeface="Georgia" pitchFamily="18" charset="0"/>
              <a:cs typeface="Arial" pitchFamily="34" charset="0"/>
            </a:endParaRPr>
          </a:p>
          <a:p>
            <a:pPr marL="285750" lvl="0" indent="-285750" eaLnBrk="0" hangingPunct="0">
              <a:buBlip>
                <a:blip r:embed="rId6"/>
              </a:buBlip>
            </a:pPr>
            <a:r>
              <a:rPr lang="ru-RU" b="1" i="1" dirty="0" smtClean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Технология обучения</a:t>
            </a:r>
            <a:r>
              <a:rPr lang="ru-RU" b="1" i="1" dirty="0">
                <a:solidFill>
                  <a:srgbClr val="A5002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детей</a:t>
            </a:r>
            <a:r>
              <a:rPr lang="ru-RU" b="1" i="1" dirty="0">
                <a:solidFill>
                  <a:srgbClr val="A5002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3">
                    <a:lumMod val="2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составлению сравнений</a:t>
            </a:r>
            <a:endParaRPr lang="ru-RU" b="1" i="1" dirty="0">
              <a:solidFill>
                <a:schemeClr val="accent3">
                  <a:lumMod val="2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marL="285750" lvl="0" indent="-285750" eaLnBrk="0" hangingPunct="0">
              <a:buBlip>
                <a:blip r:embed="rId6"/>
              </a:buBlip>
            </a:pPr>
            <a:r>
              <a:rPr lang="ru-RU" b="1" i="1" dirty="0" smtClean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Технология обучения</a:t>
            </a:r>
            <a:r>
              <a:rPr lang="ru-RU" b="1" i="1" dirty="0">
                <a:solidFill>
                  <a:srgbClr val="A5002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3">
                    <a:lumMod val="2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составлению метафор</a:t>
            </a:r>
            <a:endParaRPr lang="ru-RU" b="1" i="1" dirty="0">
              <a:solidFill>
                <a:schemeClr val="accent3">
                  <a:lumMod val="2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marL="285750" lvl="0" indent="-285750" eaLnBrk="0" hangingPunct="0">
              <a:buBlip>
                <a:blip r:embed="rId6"/>
              </a:buBlip>
            </a:pPr>
            <a:r>
              <a:rPr lang="ru-RU" b="1" i="1" dirty="0" smtClean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-Технология </a:t>
            </a:r>
            <a:r>
              <a:rPr lang="ru-RU" b="1" i="1" dirty="0">
                <a:solidFill>
                  <a:srgbClr val="003399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обучения </a:t>
            </a:r>
            <a:r>
              <a:rPr lang="ru-RU" b="1" i="1" dirty="0">
                <a:solidFill>
                  <a:schemeClr val="accent3">
                    <a:lumMod val="2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составлению </a:t>
            </a:r>
            <a:r>
              <a:rPr lang="ru-RU" b="1" i="1" dirty="0" smtClean="0">
                <a:solidFill>
                  <a:schemeClr val="accent3">
                    <a:lumMod val="2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загадок</a:t>
            </a:r>
          </a:p>
          <a:p>
            <a:pPr marL="285750" lvl="0" indent="-285750" eaLnBrk="0" hangingPunct="0">
              <a:buBlip>
                <a:blip r:embed="rId6"/>
              </a:buBlip>
            </a:pPr>
            <a:r>
              <a:rPr lang="ru-RU" b="1" i="1" dirty="0" smtClean="0">
                <a:solidFill>
                  <a:schemeClr val="accent3">
                    <a:lumMod val="2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Лимерики</a:t>
            </a: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727100" y="2859613"/>
            <a:ext cx="70567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Модель составления сравнений: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·         воспитатель называет какой-либо объект;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·         обозначает его признак;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·         определяет значение этого признака;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·         сравнивает данное значение со значением признака в другом объекте.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359532" y="404664"/>
            <a:ext cx="8496944" cy="6048672"/>
            <a:chOff x="395536" y="980728"/>
            <a:chExt cx="8496944" cy="5400600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95536" y="980728"/>
              <a:ext cx="8496944" cy="540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1" name="Группа 70"/>
            <p:cNvGrpSpPr/>
            <p:nvPr/>
          </p:nvGrpSpPr>
          <p:grpSpPr>
            <a:xfrm>
              <a:off x="539552" y="1268760"/>
              <a:ext cx="8064896" cy="4760441"/>
              <a:chOff x="251520" y="612774"/>
              <a:chExt cx="8064896" cy="4760441"/>
            </a:xfrm>
          </p:grpSpPr>
          <p:pic>
            <p:nvPicPr>
              <p:cNvPr id="72" name="Рисунок 71" descr="1.png"/>
              <p:cNvPicPr>
                <a:picLocks noChangeAspect="1"/>
              </p:cNvPicPr>
              <p:nvPr/>
            </p:nvPicPr>
            <p:blipFill>
              <a:blip r:embed="rId7" cstate="print"/>
              <a:srcRect t="3125" b="3125"/>
              <a:stretch>
                <a:fillRect/>
              </a:stretch>
            </p:blipFill>
            <p:spPr bwMode="auto">
              <a:xfrm>
                <a:off x="251520" y="612774"/>
                <a:ext cx="8064896" cy="4760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" name="Прямоугольник 72"/>
              <p:cNvSpPr/>
              <p:nvPr/>
            </p:nvSpPr>
            <p:spPr>
              <a:xfrm>
                <a:off x="683568" y="646460"/>
                <a:ext cx="72728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i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Технология обучения детей составлению метафор.</a:t>
                </a:r>
                <a:endParaRPr lang="ru-RU" sz="24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1"/>
              <p:cNvSpPr>
                <a:spLocks noChangeArrowheads="1"/>
              </p:cNvSpPr>
              <p:nvPr/>
            </p:nvSpPr>
            <p:spPr bwMode="auto">
              <a:xfrm>
                <a:off x="539552" y="1154291"/>
                <a:ext cx="7776864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b="1" i="1" u="none" strike="noStrike" cap="none" normalizeH="0" baseline="0" dirty="0" smtClean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Метафора </a:t>
                </a:r>
                <a:r>
                  <a:rPr kumimoji="0" lang="ru-RU" b="1" i="1" u="none" strike="noStrike" cap="none" normalizeH="0" baseline="0" dirty="0" smtClean="0">
                    <a:ln>
                      <a:noFill/>
                    </a:ln>
                    <a:solidFill>
                      <a:srgbClr val="00339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это перенесение свойств одного предмета (явления) на другой на основании признака, общего для обоих сопоставляемых объектов.</a:t>
                </a:r>
                <a:endPara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91208" y="2077621"/>
                <a:ext cx="3384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Georgia" pitchFamily="18" charset="0"/>
                  </a:rPr>
                  <a:t>Алгоритм</a:t>
                </a:r>
                <a:endParaRPr lang="ru-RU" sz="2000" b="1" dirty="0">
                  <a:solidFill>
                    <a:schemeClr val="tx2">
                      <a:lumMod val="75000"/>
                    </a:schemeClr>
                  </a:solidFill>
                  <a:latin typeface="Georgia" pitchFamily="18" charset="0"/>
                </a:endParaRPr>
              </a:p>
            </p:txBody>
          </p:sp>
          <p:graphicFrame>
            <p:nvGraphicFramePr>
              <p:cNvPr id="76" name="Рисунок 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70171988"/>
                  </p:ext>
                </p:extLst>
              </p:nvPr>
            </p:nvGraphicFramePr>
            <p:xfrm>
              <a:off x="539552" y="2708920"/>
              <a:ext cx="7560840" cy="18150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53068"/>
                    <a:gridCol w="3507772"/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ru-RU" dirty="0" smtClean="0">
                              <a:solidFill>
                                <a:srgbClr val="C00000"/>
                              </a:solidFill>
                            </a:rPr>
                            <a:t>Объект</a:t>
                          </a:r>
                          <a:r>
                            <a:rPr lang="ru-RU" baseline="0" dirty="0" smtClean="0">
                              <a:solidFill>
                                <a:srgbClr val="C00000"/>
                              </a:solidFill>
                            </a:rPr>
                            <a:t> №1</a:t>
                          </a:r>
                          <a:endParaRPr lang="ru-RU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>
                              <a:solidFill>
                                <a:srgbClr val="C00000"/>
                              </a:solidFill>
                            </a:rPr>
                            <a:t>Радуга</a:t>
                          </a:r>
                          <a:endParaRPr lang="ru-RU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Специфическое  свойство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Разноцветная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Объект №2 с таким же свойством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Цветочная поляна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17444"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Место расположение объекта № 1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Небо после дождя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17444"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Взять объект № 1 и указать место расположения объекта № 1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b="1" i="1" cap="small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Небо после дождя объект № 1</a:t>
                          </a:r>
                          <a:endParaRPr lang="ru-RU" sz="1600" b="1" i="1" cap="small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30332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8" grpId="0"/>
      <p:bldP spid="49" grpId="0"/>
      <p:bldP spid="50" grpId="0"/>
      <p:bldP spid="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solidFill>
              <a:srgbClr val="A5002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3768" y="764704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A50021"/>
                </a:solidFill>
                <a:latin typeface="Georgia" pitchFamily="18" charset="0"/>
              </a:rPr>
              <a:t>С</a:t>
            </a:r>
            <a:endParaRPr lang="ru-RU" sz="60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419872" y="1196752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572000" y="764704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A50021"/>
                </a:solidFill>
                <a:latin typeface="Georgia" pitchFamily="18" charset="0"/>
              </a:rPr>
              <a:t>К</a:t>
            </a:r>
            <a:endParaRPr lang="ru-RU" sz="60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508104" y="1196752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://novosti33.ru/wp-content/uploads/2015/11/yablok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476672"/>
            <a:ext cx="1324315" cy="1405285"/>
          </a:xfrm>
          <a:prstGeom prst="rect">
            <a:avLst/>
          </a:prstGeom>
          <a:noFill/>
        </p:spPr>
      </p:pic>
      <p:sp>
        <p:nvSpPr>
          <p:cNvPr id="12" name="Стрелка вправо 11"/>
          <p:cNvSpPr/>
          <p:nvPr/>
        </p:nvSpPr>
        <p:spPr>
          <a:xfrm rot="5400000">
            <a:off x="2444208" y="2283277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80" name="Picture 4" descr="https://www.edupics.com/coloring-page-fir-tree-dm183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2924944"/>
            <a:ext cx="1800200" cy="2542655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 rot="19491324" flipV="1">
            <a:off x="1681080" y="1583879"/>
            <a:ext cx="7264997" cy="2988394"/>
          </a:xfrm>
          <a:prstGeom prst="ellipse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image001_3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9224" y="260648"/>
            <a:ext cx="6984776" cy="6200268"/>
          </a:xfrm>
          <a:prstGeom prst="rect">
            <a:avLst/>
          </a:prstGeom>
        </p:spPr>
      </p:pic>
      <p:pic>
        <p:nvPicPr>
          <p:cNvPr id="15" name="Рисунок 14" descr="image001_3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802603" cy="16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5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0" grpId="0" animBg="1"/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115616" y="260648"/>
            <a:ext cx="72728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Технология обучения детей составлению загадок.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240875"/>
              </p:ext>
            </p:extLst>
          </p:nvPr>
        </p:nvGraphicFramePr>
        <p:xfrm>
          <a:off x="325388" y="2240868"/>
          <a:ext cx="7560840" cy="316835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152128"/>
                <a:gridCol w="1857673"/>
                <a:gridCol w="516643"/>
                <a:gridCol w="2018172"/>
                <a:gridCol w="2016224"/>
              </a:tblGrid>
              <a:tr h="105611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Georgia" pitchFamily="18" charset="0"/>
                        </a:rPr>
                        <a:t>Объект</a:t>
                      </a:r>
                      <a:endParaRPr lang="ru-RU" sz="1200" b="1" dirty="0">
                        <a:latin typeface="Georgia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r>
                        <a:rPr lang="ru-RU" sz="1200" b="1" dirty="0">
                          <a:latin typeface="Georgia" pitchFamily="18" charset="0"/>
                        </a:rPr>
                        <a:t>Какой?</a:t>
                      </a:r>
                      <a:endParaRPr lang="ru-RU" sz="12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r>
                        <a:rPr lang="ru-RU" sz="1200" b="1" dirty="0">
                          <a:latin typeface="Georgia" pitchFamily="18" charset="0"/>
                        </a:rPr>
                        <a:t>связки</a:t>
                      </a:r>
                      <a:endParaRPr lang="ru-RU" sz="12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r>
                        <a:rPr lang="ru-RU" sz="1200" b="1" dirty="0">
                          <a:latin typeface="Georgia" pitchFamily="18" charset="0"/>
                        </a:rPr>
                        <a:t>Что бывает таким же?</a:t>
                      </a:r>
                      <a:endParaRPr lang="ru-RU" sz="12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4078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latin typeface="Georgia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4078">
                <a:tc vMerge="1">
                  <a:txBody>
                    <a:bodyPr/>
                    <a:lstStyle/>
                    <a:p>
                      <a:endParaRPr lang="ru-RU" sz="1400" b="1" dirty="0">
                        <a:latin typeface="Georgia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4078">
                <a:tc vMerge="1">
                  <a:txBody>
                    <a:bodyPr/>
                    <a:lstStyle/>
                    <a:p>
                      <a:endParaRPr lang="ru-RU" sz="1400" b="1" dirty="0">
                        <a:latin typeface="Georgia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1565"/>
                        </a:spcAft>
                      </a:pPr>
                      <a:endParaRPr lang="ru-RU" sz="14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520" y="2852936"/>
            <a:ext cx="13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Самовар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2996952"/>
            <a:ext cx="165618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.</a:t>
            </a:r>
            <a:r>
              <a:rPr lang="ru-RU" sz="2000" b="1" dirty="0" smtClean="0">
                <a:solidFill>
                  <a:srgbClr val="003399"/>
                </a:solidFill>
                <a:latin typeface="Georgia" pitchFamily="18" charset="0"/>
              </a:rPr>
              <a:t> Б</a:t>
            </a:r>
            <a:r>
              <a:rPr lang="ru-RU" dirty="0" smtClean="0">
                <a:solidFill>
                  <a:srgbClr val="003399"/>
                </a:solidFill>
                <a:latin typeface="Georgia" pitchFamily="18" charset="0"/>
              </a:rPr>
              <a:t>лестящий</a:t>
            </a:r>
            <a:endParaRPr lang="ru-RU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3573016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Georgia" pitchFamily="18" charset="0"/>
              </a:rPr>
              <a:t>В</a:t>
            </a:r>
            <a:r>
              <a:rPr lang="ru-RU" dirty="0" smtClean="0">
                <a:solidFill>
                  <a:srgbClr val="003399"/>
                </a:solidFill>
                <a:latin typeface="Georgia" pitchFamily="18" charset="0"/>
              </a:rPr>
              <a:t>орчащий</a:t>
            </a:r>
            <a:endParaRPr lang="ru-RU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4221088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Georgia" pitchFamily="18" charset="0"/>
              </a:rPr>
              <a:t>К</a:t>
            </a:r>
            <a:r>
              <a:rPr lang="ru-RU" dirty="0" smtClean="0">
                <a:solidFill>
                  <a:srgbClr val="003399"/>
                </a:solidFill>
                <a:latin typeface="Georgia" pitchFamily="18" charset="0"/>
              </a:rPr>
              <a:t>руглый</a:t>
            </a:r>
            <a:endParaRPr lang="ru-RU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68144" y="2852936"/>
            <a:ext cx="194421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3399"/>
                </a:solidFill>
                <a:latin typeface="Georgia" pitchFamily="18" charset="0"/>
              </a:rPr>
              <a:t>Монета</a:t>
            </a:r>
            <a:endParaRPr lang="ru-RU" b="1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3645024"/>
            <a:ext cx="201622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3399"/>
                </a:solidFill>
                <a:latin typeface="Georgia" pitchFamily="18" charset="0"/>
              </a:rPr>
              <a:t>Вулкан</a:t>
            </a:r>
            <a:endParaRPr lang="ru-RU" b="1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4293096"/>
            <a:ext cx="201622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3399"/>
                </a:solidFill>
                <a:latin typeface="Georgia" pitchFamily="18" charset="0"/>
              </a:rPr>
              <a:t>Арбуз</a:t>
            </a:r>
            <a:endParaRPr lang="ru-RU" b="1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95936" y="2924944"/>
            <a:ext cx="194421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Georgia" pitchFamily="18" charset="0"/>
              </a:rPr>
              <a:t>Н</a:t>
            </a:r>
            <a:r>
              <a:rPr lang="ru-RU" dirty="0" smtClean="0">
                <a:solidFill>
                  <a:srgbClr val="003399"/>
                </a:solidFill>
                <a:latin typeface="Georgia" pitchFamily="18" charset="0"/>
              </a:rPr>
              <a:t>ачищенная</a:t>
            </a:r>
            <a:endParaRPr lang="ru-RU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3645024"/>
            <a:ext cx="20882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3399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Georgia" pitchFamily="18" charset="0"/>
              </a:rPr>
              <a:t>П</a:t>
            </a:r>
            <a:r>
              <a:rPr lang="ru-RU" dirty="0" smtClean="0">
                <a:solidFill>
                  <a:srgbClr val="003399"/>
                </a:solidFill>
                <a:latin typeface="Georgia" pitchFamily="18" charset="0"/>
              </a:rPr>
              <a:t>роснувшийся</a:t>
            </a:r>
            <a:endParaRPr lang="ru-RU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67944" y="4221088"/>
            <a:ext cx="180020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Georgia" pitchFamily="18" charset="0"/>
              </a:rPr>
              <a:t>С</a:t>
            </a:r>
            <a:r>
              <a:rPr lang="ru-RU" dirty="0" smtClean="0">
                <a:solidFill>
                  <a:srgbClr val="003399"/>
                </a:solidFill>
                <a:latin typeface="Georgia" pitchFamily="18" charset="0"/>
              </a:rPr>
              <a:t>пелый</a:t>
            </a:r>
            <a:endParaRPr lang="ru-RU" dirty="0" smtClean="0">
              <a:solidFill>
                <a:srgbClr val="003399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47864" y="2996952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Georgia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A50021"/>
                </a:solidFill>
                <a:latin typeface="Georgia" pitchFamily="18" charset="0"/>
              </a:rPr>
              <a:t>как</a:t>
            </a:r>
            <a:endParaRPr lang="ru-RU" sz="1400" b="1" dirty="0" smtClean="0">
              <a:solidFill>
                <a:srgbClr val="A50021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47864" y="3645024"/>
            <a:ext cx="5760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A50021"/>
              </a:solidFill>
              <a:latin typeface="Georgia"/>
            </a:endParaRPr>
          </a:p>
          <a:p>
            <a:pPr algn="ctr"/>
            <a:r>
              <a:rPr lang="ru-RU" sz="1400" b="1" dirty="0" smtClean="0">
                <a:solidFill>
                  <a:srgbClr val="A50021"/>
                </a:solidFill>
                <a:latin typeface="Georgia"/>
              </a:rPr>
              <a:t>как</a:t>
            </a:r>
            <a:endParaRPr lang="ru-RU" sz="1400" b="1" dirty="0">
              <a:solidFill>
                <a:schemeClr val="dk1"/>
              </a:solidFill>
              <a:latin typeface="Georgia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347864" y="4221088"/>
            <a:ext cx="57606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Georgia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A50021"/>
                </a:solidFill>
                <a:latin typeface="Georgia" pitchFamily="18" charset="0"/>
              </a:rPr>
              <a:t>но</a:t>
            </a:r>
            <a:r>
              <a:rPr lang="ru-RU" sz="1400" b="1" dirty="0" smtClean="0">
                <a:latin typeface="Georgia" pitchFamily="18" charset="0"/>
              </a:rPr>
              <a:t> </a:t>
            </a:r>
            <a:r>
              <a:rPr lang="ru-RU" sz="1400" b="1" dirty="0" smtClean="0">
                <a:solidFill>
                  <a:srgbClr val="A50021"/>
                </a:solidFill>
                <a:latin typeface="Georgia" pitchFamily="18" charset="0"/>
              </a:rPr>
              <a:t>не</a:t>
            </a:r>
            <a:endParaRPr lang="ru-RU" sz="1400" b="1" dirty="0" smtClean="0">
              <a:solidFill>
                <a:srgbClr val="A50021"/>
              </a:solidFill>
              <a:latin typeface="Georgia" pitchFamily="18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5733256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"Блестящий, как начищенная монета;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ворчащий,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как проснувшийся вулкан; круглый, но не спелый арбуз".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3555" name="Picture 3" descr="http://vse-raskraski.ru/assets/images/resources/821/raskraska-samovar1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30000"/>
          </a:blip>
          <a:srcRect/>
          <a:stretch>
            <a:fillRect/>
          </a:stretch>
        </p:blipFill>
        <p:spPr bwMode="auto">
          <a:xfrm>
            <a:off x="539552" y="3645024"/>
            <a:ext cx="797560" cy="936104"/>
          </a:xfrm>
          <a:prstGeom prst="rect">
            <a:avLst/>
          </a:prstGeom>
          <a:noFill/>
        </p:spPr>
      </p:pic>
      <p:pic>
        <p:nvPicPr>
          <p:cNvPr id="22" name="Рисунок 21" descr="moneta-5-rubley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6588224" y="2787872"/>
            <a:ext cx="570358" cy="556469"/>
          </a:xfrm>
          <a:prstGeom prst="rect">
            <a:avLst/>
          </a:prstGeom>
        </p:spPr>
      </p:pic>
      <p:pic>
        <p:nvPicPr>
          <p:cNvPr id="23" name="Рисунок 22" descr="kak_narisovat_vulkan_karandashom-step-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6540592" y="3381368"/>
            <a:ext cx="695704" cy="695704"/>
          </a:xfrm>
          <a:prstGeom prst="rect">
            <a:avLst/>
          </a:prstGeom>
        </p:spPr>
      </p:pic>
      <p:pic>
        <p:nvPicPr>
          <p:cNvPr id="24" name="Рисунок 23" descr="raskraska-arbuz-1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4077072"/>
            <a:ext cx="693192" cy="80986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945352" y="1196752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детей составлению загадок начинается с 3,5 лет. В практике работы с детьми дошкольного возраста используются три основных модели составления загадок</a:t>
            </a:r>
          </a:p>
        </p:txBody>
      </p:sp>
    </p:spTree>
    <p:extLst>
      <p:ext uri="{BB962C8B-B14F-4D97-AF65-F5344CB8AC3E}">
        <p14:creationId xmlns:p14="http://schemas.microsoft.com/office/powerpoint/2010/main" val="39169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1" grpId="1"/>
      <p:bldP spid="12" grpId="0" build="allAtOnce"/>
      <p:bldP spid="13" grpId="0"/>
      <p:bldP spid="13" grpId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9632" y="548680"/>
          <a:ext cx="7008440" cy="252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220"/>
                <a:gridCol w="3504220"/>
              </a:tblGrid>
              <a:tr h="10957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СРАВНЕНИЕ С ДЕЙСТВИЯМИ ПРЕДМЕТОВ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dirty="0">
                        <a:solidFill>
                          <a:srgbClr val="003399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  <a:tr h="142450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СРАВНЕНИЕ ОДНОГО ОБЪЕКТА С ДРУГИМ, НАХОДЯ МЕЖДУ НИМИ ОБЩЕЕ И РАЗЛИЧИЯ</a:t>
                      </a:r>
                      <a:endParaRPr lang="ru-RU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3399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907704" y="3068960"/>
            <a:ext cx="3744416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Светло-зеленый, как весенняя трава.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Гудящий, как летящая пчела.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Овальный, но не толстый кабачок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(Пылесос)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292080" y="4365104"/>
            <a:ext cx="3491880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Ходит, но не человек.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Летает, но не самолет.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Каркает, но не ворона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(Галка)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 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123728" y="5589240"/>
            <a:ext cx="3923928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Зеленая, как трава.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Мохнатая, как медведь.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Колючая, но не кактус.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(Ель).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620688"/>
            <a:ext cx="338437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99"/>
                </a:solidFill>
                <a:latin typeface="Georgia" pitchFamily="18" charset="0"/>
              </a:rPr>
              <a:t>ПЫХТИТ КАК НОВЕНЬКИЙ ПАРОВОЗИК</a:t>
            </a:r>
            <a:endParaRPr lang="ru-RU" b="1" dirty="0">
              <a:solidFill>
                <a:srgbClr val="003399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844824"/>
            <a:ext cx="3384376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99"/>
                </a:solidFill>
                <a:latin typeface="Georgia" pitchFamily="18" charset="0"/>
              </a:rPr>
              <a:t>КАК ЗОНТИК, НО НА ТОЛСТОЙ НОЖКЕ</a:t>
            </a:r>
            <a:endParaRPr lang="ru-RU" b="1" dirty="0">
              <a:solidFill>
                <a:srgbClr val="003399"/>
              </a:solidFill>
              <a:latin typeface="Georgia" pitchFamily="18" charset="0"/>
            </a:endParaRPr>
          </a:p>
        </p:txBody>
      </p:sp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620688"/>
            <a:ext cx="1252482" cy="936103"/>
          </a:xfrm>
          <a:prstGeom prst="rect">
            <a:avLst/>
          </a:prstGeom>
        </p:spPr>
      </p:pic>
      <p:pic>
        <p:nvPicPr>
          <p:cNvPr id="13" name="Рисунок 12" descr="main_гриб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2757" t="16516"/>
          <a:stretch>
            <a:fillRect/>
          </a:stretch>
        </p:blipFill>
        <p:spPr>
          <a:xfrm>
            <a:off x="6012160" y="1772816"/>
            <a:ext cx="984936" cy="10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nimBg="1"/>
      <p:bldP spid="22530" grpId="0" animBg="1"/>
      <p:bldP spid="22531" grpId="0" animBg="1"/>
      <p:bldP spid="9" grpId="0"/>
      <p:bldP spid="9" grpId="1"/>
      <p:bldP spid="11" grpId="0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899593" y="404664"/>
            <a:ext cx="7912813" cy="5328592"/>
            <a:chOff x="899593" y="404664"/>
            <a:chExt cx="7912813" cy="5328592"/>
          </a:xfrm>
        </p:grpSpPr>
        <p:pic>
          <p:nvPicPr>
            <p:cNvPr id="4" name="Рисунок 3" descr="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593" y="404664"/>
              <a:ext cx="7488832" cy="5328592"/>
            </a:xfrm>
            <a:prstGeom prst="rect">
              <a:avLst/>
            </a:prstGeom>
          </p:spPr>
        </p:pic>
        <p:sp>
          <p:nvSpPr>
            <p:cNvPr id="7169" name="Rectangle 1"/>
            <p:cNvSpPr>
              <a:spLocks noChangeArrowheads="1"/>
            </p:cNvSpPr>
            <p:nvPr/>
          </p:nvSpPr>
          <p:spPr bwMode="auto">
            <a:xfrm>
              <a:off x="1403648" y="437208"/>
              <a:ext cx="4644008" cy="1077218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1" i="1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Технология «Азбука общения»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7170" name="Rectangle 2"/>
            <p:cNvSpPr>
              <a:spLocks noChangeArrowheads="1"/>
            </p:cNvSpPr>
            <p:nvPr/>
          </p:nvSpPr>
          <p:spPr bwMode="auto">
            <a:xfrm>
              <a:off x="1835696" y="1566664"/>
              <a:ext cx="4896544" cy="34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dirty="0">
                  <a:solidFill>
                    <a:srgbClr val="003399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П</a:t>
              </a:r>
              <a:r>
                <a:rPr kumimoji="0" lang="ru-RU" sz="2000" i="0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редставляет собой 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сборник специально разработанных игр и упражнений,</a:t>
              </a: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2000" i="0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направленных на формирование у детей эмоционально-мотивационных установок по отношению к себе, окружающим, сверстникам и взрослым людям, на создание опыта адекватного поведения в обществе, способствующего наилучшему развитию личности ребенка и подготовки его к жизни.</a:t>
              </a:r>
              <a:endParaRPr kumimoji="0" lang="ru-RU" sz="200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172" name="Picture 4" descr="'ÐÐ·Ð±ÑÐºÐ°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60807" y="1628800"/>
              <a:ext cx="2151599" cy="3240360"/>
            </a:xfrm>
            <a:prstGeom prst="rect">
              <a:avLst/>
            </a:prstGeom>
            <a:noFill/>
          </p:spPr>
        </p:pic>
      </p:grpSp>
      <p:grpSp>
        <p:nvGrpSpPr>
          <p:cNvPr id="9" name="Группа 8"/>
          <p:cNvGrpSpPr/>
          <p:nvPr/>
        </p:nvGrpSpPr>
        <p:grpSpPr>
          <a:xfrm>
            <a:off x="323528" y="548680"/>
            <a:ext cx="8640960" cy="5976664"/>
            <a:chOff x="323528" y="764704"/>
            <a:chExt cx="8640960" cy="576064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23528" y="764704"/>
              <a:ext cx="8640960" cy="5760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028" y="797992"/>
              <a:ext cx="7488832" cy="5328592"/>
            </a:xfrm>
            <a:prstGeom prst="rect">
              <a:avLst/>
            </a:prstGeom>
          </p:spPr>
        </p:pic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1241884" y="1052736"/>
              <a:ext cx="6804248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1" i="1" u="none" strike="noStrike" cap="none" normalizeH="0" baseline="0" dirty="0" smtClean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«Развитие диалогического общения»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843808" y="2348880"/>
              <a:ext cx="536408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03399"/>
                  </a:solidFill>
                  <a:latin typeface="Georgia" pitchFamily="18" charset="0"/>
                </a:rPr>
                <a:t>Технология направлена на </a:t>
              </a: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latin typeface="Georgia" pitchFamily="18" charset="0"/>
                </a:rPr>
                <a:t>формирование коммуникативной компетенции</a:t>
              </a:r>
              <a:r>
                <a:rPr lang="ru-RU" sz="2000" dirty="0">
                  <a:solidFill>
                    <a:srgbClr val="003399"/>
                  </a:solidFill>
                  <a:latin typeface="Georgia" pitchFamily="18" charset="0"/>
                </a:rPr>
                <a:t>, в основе которой способность ребенка наладить общение с окружающими людьми при помощи вербальных и невербальных средств</a:t>
              </a:r>
            </a:p>
          </p:txBody>
        </p:sp>
        <p:pic>
          <p:nvPicPr>
            <p:cNvPr id="14" name="Рисунок 13" descr="hello_html_m6c811f2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636" y="4287872"/>
              <a:ext cx="3888432" cy="2173392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243454" y="260648"/>
            <a:ext cx="8568952" cy="6257461"/>
            <a:chOff x="459931" y="260648"/>
            <a:chExt cx="8568952" cy="6257461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459931" y="260648"/>
              <a:ext cx="8568952" cy="6257461"/>
              <a:chOff x="-1672033" y="-85807"/>
              <a:chExt cx="9235794" cy="5451027"/>
            </a:xfrm>
          </p:grpSpPr>
          <p:sp>
            <p:nvSpPr>
              <p:cNvPr id="27" name="Rectangle 3"/>
              <p:cNvSpPr txBox="1">
                <a:spLocks noChangeArrowheads="1"/>
              </p:cNvSpPr>
              <p:nvPr/>
            </p:nvSpPr>
            <p:spPr bwMode="auto">
              <a:xfrm>
                <a:off x="-1594421" y="-85807"/>
                <a:ext cx="9158182" cy="533187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180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None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None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None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None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/>
                <a:endParaRPr lang="ru-RU" altLang="ru-RU" b="1" i="1" kern="0" dirty="0"/>
              </a:p>
              <a:p>
                <a:pPr eaLnBrk="1" hangingPunct="1"/>
                <a:r>
                  <a:rPr lang="ru-RU" altLang="ru-RU" b="1" i="1" kern="0" dirty="0" smtClean="0">
                    <a:latin typeface="Times New Roman" pitchFamily="18" charset="0"/>
                  </a:rPr>
                  <a:t>Основная задача использования </a:t>
                </a:r>
                <a:r>
                  <a:rPr lang="ru-RU" altLang="ru-RU" b="1" i="1" kern="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ТРИЗ</a:t>
                </a:r>
                <a:r>
                  <a:rPr lang="ru-RU" altLang="ru-RU" b="1" i="1" kern="0" dirty="0" smtClean="0">
                    <a:latin typeface="Times New Roman" pitchFamily="18" charset="0"/>
                  </a:rPr>
                  <a:t> - технологии в дошкольном возрасте – это привить ребенку радость творческих открытий</a:t>
                </a:r>
                <a:r>
                  <a:rPr lang="ru-RU" altLang="ru-RU" b="1" i="1" kern="0" dirty="0">
                    <a:latin typeface="Times New Roman" pitchFamily="18" charset="0"/>
                  </a:rPr>
                  <a:t>. </a:t>
                </a:r>
                <a:r>
                  <a:rPr lang="ru-RU" altLang="ru-RU" b="1" i="1" kern="0" dirty="0" smtClean="0">
                    <a:latin typeface="Times New Roman" pitchFamily="18" charset="0"/>
                  </a:rPr>
                  <a:t>Основной критерий в работе с детьми – доходчивость и простота в подаче материала и в формулировке сложной, казалось бы, ситуации. </a:t>
                </a:r>
              </a:p>
              <a:p>
                <a:pPr eaLnBrk="1" hangingPunct="1"/>
                <a:endParaRPr lang="ru-RU" altLang="ru-RU" b="1" i="1" kern="0" dirty="0">
                  <a:latin typeface="Times New Roman" pitchFamily="18" charset="0"/>
                </a:endParaRPr>
              </a:p>
              <a:p>
                <a:pPr eaLnBrk="1" hangingPunct="1"/>
                <a:endParaRPr lang="ru-RU" altLang="ru-RU" sz="1400" b="1" i="1" kern="0" dirty="0" smtClean="0">
                  <a:latin typeface="Times New Roman" pitchFamily="18" charset="0"/>
                </a:endParaRPr>
              </a:p>
              <a:p>
                <a:pPr eaLnBrk="1" hangingPunct="1"/>
                <a:endParaRPr lang="ru-RU" altLang="ru-RU" sz="1400" b="1" i="1" kern="0" dirty="0">
                  <a:latin typeface="Times New Roman" pitchFamily="18" charset="0"/>
                </a:endParaRPr>
              </a:p>
              <a:p>
                <a:pPr eaLnBrk="1" hangingPunct="1"/>
                <a:endParaRPr lang="ru-RU" altLang="ru-RU" sz="1400" b="1" i="1" kern="0" dirty="0" smtClean="0">
                  <a:latin typeface="Times New Roman" pitchFamily="18" charset="0"/>
                </a:endParaRPr>
              </a:p>
              <a:p>
                <a:pPr eaLnBrk="1" hangingPunct="1"/>
                <a:endParaRPr lang="ru-RU" altLang="ru-RU" sz="1400" b="1" i="1" kern="0" dirty="0" smtClean="0">
                  <a:latin typeface="Times New Roman" pitchFamily="18" charset="0"/>
                </a:endParaRPr>
              </a:p>
            </p:txBody>
          </p:sp>
          <p:pic>
            <p:nvPicPr>
              <p:cNvPr id="28" name="Рисунок 27" descr="http://www.madou27.edummr.ru/wp-content/uploads/2016/03/0_ee418_db4c4216_orig-1024x743.pn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2033" y="4364613"/>
                <a:ext cx="1283535" cy="10006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1115616" y="2092926"/>
              <a:ext cx="6696743" cy="3837668"/>
              <a:chOff x="-275316" y="1341438"/>
              <a:chExt cx="9223785" cy="4651375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827088" y="1341438"/>
                <a:ext cx="7993062" cy="21621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Чтобы стимулировать творческую активность детей и устранить отрицательное воздействие психологической инерции, используются различные методы и приемы изобретательских задач (ТРИЗ).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Вот некоторые из них: </a:t>
                </a:r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34925" y="3371850"/>
                <a:ext cx="2090738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Мозговой штурм</a:t>
                </a:r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2401888" y="4076700"/>
                <a:ext cx="2170112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Метод фокальных объектов</a:t>
                </a: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3995738" y="4976813"/>
                <a:ext cx="1995487" cy="9445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 Метод Робинзона</a:t>
                </a:r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4722813" y="4000500"/>
                <a:ext cx="1865312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 Да-нет-ка</a:t>
                </a:r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1311572" y="5078413"/>
                <a:ext cx="2344441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ru-RU" sz="1200" b="1" i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Морфоло</a:t>
                </a:r>
                <a:r>
                  <a:rPr lang="ru-RU" sz="12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-</a:t>
                </a:r>
              </a:p>
              <a:p>
                <a:pPr algn="ctr">
                  <a:defRPr/>
                </a:pPr>
                <a:r>
                  <a:rPr lang="ru-RU" sz="1200" b="1" i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гический</a:t>
                </a:r>
                <a:r>
                  <a:rPr lang="ru-RU" sz="12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анализ</a:t>
                </a: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6267449" y="4972049"/>
                <a:ext cx="268102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7.Типовое </a:t>
                </a:r>
                <a:r>
                  <a:rPr lang="ru-RU" sz="1200" b="1" i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фантазирова</a:t>
                </a:r>
                <a:r>
                  <a:rPr lang="ru-RU" sz="12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-</a:t>
                </a:r>
              </a:p>
              <a:p>
                <a:pPr algn="ctr">
                  <a:defRPr/>
                </a:pPr>
                <a:r>
                  <a:rPr lang="ru-RU" sz="1200" b="1" i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ние</a:t>
                </a:r>
                <a:endParaRPr lang="ru-RU" sz="1200" b="1" i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6724650" y="3817938"/>
                <a:ext cx="20955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8.Системный оператор</a:t>
                </a:r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-275316" y="4437063"/>
                <a:ext cx="2327952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2.Синектика</a:t>
                </a:r>
              </a:p>
            </p:txBody>
          </p:sp>
        </p:grpSp>
      </p:grpSp>
      <p:grpSp>
        <p:nvGrpSpPr>
          <p:cNvPr id="30" name="Группа 29"/>
          <p:cNvGrpSpPr/>
          <p:nvPr/>
        </p:nvGrpSpPr>
        <p:grpSpPr>
          <a:xfrm>
            <a:off x="107124" y="899084"/>
            <a:ext cx="8856984" cy="5347863"/>
            <a:chOff x="107124" y="899084"/>
            <a:chExt cx="8856984" cy="5347863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07124" y="899084"/>
              <a:ext cx="8856984" cy="5347863"/>
              <a:chOff x="-1403553" y="2380030"/>
              <a:chExt cx="7992888" cy="4590968"/>
            </a:xfrm>
          </p:grpSpPr>
          <p:sp>
            <p:nvSpPr>
              <p:cNvPr id="35" name="Прямоугольник 34"/>
              <p:cNvSpPr/>
              <p:nvPr/>
            </p:nvSpPr>
            <p:spPr>
              <a:xfrm>
                <a:off x="-1403553" y="2380030"/>
                <a:ext cx="7992888" cy="4590968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Picture 6" descr="Фотографии Lego Architecture Дом Фансворта (21009). Игрушка …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7621" y="3761795"/>
                <a:ext cx="1623886" cy="2664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Заголовок 1"/>
            <p:cNvSpPr txBox="1">
              <a:spLocks/>
            </p:cNvSpPr>
            <p:nvPr/>
          </p:nvSpPr>
          <p:spPr>
            <a:xfrm>
              <a:off x="539552" y="1062658"/>
              <a:ext cx="7848872" cy="74774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altLang="ru-RU" sz="2800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LEGO-технология-  игровая. Конструктивная и речевая технология </a:t>
              </a:r>
              <a:br>
                <a:rPr lang="ru-RU" altLang="ru-RU" sz="2800" i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ru-RU" altLang="ru-RU" sz="28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Рисунок 32" descr="http://tkalez.com/wp-content/uploads/e24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573016"/>
              <a:ext cx="2736304" cy="2446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Рисунок 33" descr="http://sobiralochka.ru/wa-data/public/photos/13/00/13/13.970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212976"/>
              <a:ext cx="2736304" cy="244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Группа 36"/>
          <p:cNvGrpSpPr/>
          <p:nvPr/>
        </p:nvGrpSpPr>
        <p:grpSpPr>
          <a:xfrm>
            <a:off x="168996" y="322059"/>
            <a:ext cx="8643410" cy="5922603"/>
            <a:chOff x="168996" y="322059"/>
            <a:chExt cx="8643410" cy="5922603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168996" y="322059"/>
              <a:ext cx="8643410" cy="5922603"/>
              <a:chOff x="-252746" y="1894549"/>
              <a:chExt cx="8643410" cy="5922603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-252746" y="1894549"/>
                <a:ext cx="8643410" cy="5922603"/>
              </a:xfrm>
              <a:prstGeom prst="rect">
                <a:avLst/>
              </a:prstGeom>
              <a:solidFill>
                <a:srgbClr val="8DB8EB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ru-RU" sz="2400" b="1" i="1" dirty="0" smtClean="0">
                    <a:solidFill>
                      <a:srgbClr val="FF0000"/>
                    </a:solidFill>
                  </a:rPr>
                  <a:t>Сочинительство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, использование приемов «Небылицы» , вопросы «Что будет, если….?» и др.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41" name="Рисунок 40" descr="http://ped-kopilka.ru/upload/blogs2/2016/7/30940_4099346316e436b139af00675850d567.png.jpg"/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742" y="4947889"/>
                <a:ext cx="2376264" cy="26867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Рисунок 38" descr="http://illustrators.ru/uploads/illustration/image/351911/main_351911_original.jpg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324" y="1917994"/>
              <a:ext cx="5281116" cy="3996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Прямоугольник 42"/>
          <p:cNvSpPr/>
          <p:nvPr/>
        </p:nvSpPr>
        <p:spPr>
          <a:xfrm>
            <a:off x="130374" y="335053"/>
            <a:ext cx="8720654" cy="6464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2285007" y="75051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ЛИМЕРИКИ</a:t>
            </a:r>
            <a:endParaRPr lang="ru-RU" sz="2800" b="1" i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07728" y="1048133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Лимерик – короткое стихотворение, состоящее, как правило, из пяти строк, написанное в жанре нонсенса (узаконенной нелепицы).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99591" y="1556792"/>
            <a:ext cx="7307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Лимерики легко придумать, так как они имеют четкую структуру строения, изменять которую нельзя. 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 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лимерика.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лимериках обычно описывается некое происшествие, случившееся с кем-то где-то. Обязательным условием при этом является комизм происходящего, причем юмор обычно понимается в английском стиле, некая чудаковатость, парадоксальность, ирония, даже абсурд – все это весьма ценится. Каждая строчка несёт определённую ролевую нагрузку, отвечает за отведённую ей часть развития сюжета.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08843" y="3724577"/>
            <a:ext cx="74888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лимерика.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лимериков была строго закреплена: они состояли из пяти строк. В первой, довольно длинной строке, обычно описывается, кто и где жил да был; вторая, тоже довольно длинная строка, знакомит с какой-то интересной особенностью героя; третья и четвертая строки – короткие, они повествуют о неожиданных, а подчас невероятных событиях; пятая строка – довольно длинная и самая смешная (иногда она похожа на первую). Рифма в лимериках строго фиксирована: первая и вторая строки рифмуются с пятой строкой, а третья – с четвертой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144928" y="253356"/>
            <a:ext cx="8995624" cy="6464895"/>
            <a:chOff x="486520" y="764704"/>
            <a:chExt cx="8684650" cy="5976664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486520" y="764704"/>
              <a:ext cx="8684650" cy="59766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Объект 4" descr="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0536" y="1124745"/>
              <a:ext cx="8136903" cy="5428456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2542591" y="1165556"/>
              <a:ext cx="4536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accent5">
                      <a:lumMod val="50000"/>
                    </a:schemeClr>
                  </a:solidFill>
                  <a:latin typeface="Georgia" pitchFamily="18" charset="0"/>
                </a:rPr>
                <a:t>ЛИМЕРИКИ</a:t>
              </a:r>
              <a:endParaRPr lang="ru-RU" sz="3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18568" y="2085995"/>
              <a:ext cx="31683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tabLst>
                  <a:tab pos="2901950" algn="r"/>
                </a:tabLst>
              </a:pPr>
              <a:r>
                <a:rPr lang="ru-RU" b="1" i="1" dirty="0" smtClean="0">
                  <a:solidFill>
                    <a:srgbClr val="A50021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Жил-был </a:t>
              </a:r>
              <a:r>
                <a:rPr lang="ru-RU" b="1" i="1" dirty="0" err="1" smtClean="0">
                  <a:solidFill>
                    <a:srgbClr val="A50021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снегирёк</a:t>
              </a:r>
              <a:r>
                <a:rPr lang="ru-RU" b="1" i="1" dirty="0" smtClean="0">
                  <a:solidFill>
                    <a:srgbClr val="A50021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,</a:t>
              </a:r>
              <a:endParaRPr lang="ru-RU" b="1" dirty="0" smtClean="0">
                <a:solidFill>
                  <a:srgbClr val="A50021"/>
                </a:solidFill>
                <a:latin typeface="Georgia" pitchFamily="18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901950" algn="r"/>
                </a:tabLst>
              </a:pPr>
              <a:r>
                <a:rPr lang="ru-RU" b="1" i="1" dirty="0" smtClean="0">
                  <a:solidFill>
                    <a:srgbClr val="A50021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Красный, как огонёк.</a:t>
              </a:r>
              <a:endParaRPr lang="ru-RU" b="1" dirty="0" smtClean="0">
                <a:solidFill>
                  <a:srgbClr val="A50021"/>
                </a:solidFill>
                <a:latin typeface="Georgia" pitchFamily="18" charset="0"/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901950" algn="r"/>
                </a:tabLst>
              </a:pPr>
              <a:endParaRPr lang="ru-RU" dirty="0"/>
            </a:p>
          </p:txBody>
        </p:sp>
        <p:sp>
          <p:nvSpPr>
            <p:cNvPr id="73" name="Rectangle 1"/>
            <p:cNvSpPr>
              <a:spLocks noChangeArrowheads="1"/>
            </p:cNvSpPr>
            <p:nvPr/>
          </p:nvSpPr>
          <p:spPr bwMode="auto">
            <a:xfrm>
              <a:off x="794892" y="2870855"/>
              <a:ext cx="403244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901950" algn="r"/>
                </a:tabLst>
              </a:pPr>
              <a:r>
                <a:rPr lang="ru-RU" sz="2000" i="1" dirty="0" smtClean="0">
                  <a:solidFill>
                    <a:srgbClr val="003399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В детский сад к нам</a:t>
              </a:r>
              <a:r>
                <a:rPr kumimoji="0" lang="ru-RU" sz="2000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 прилетал</a:t>
              </a:r>
              <a:endParaRPr kumimoji="0" lang="ru-RU" sz="200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901950" algn="r"/>
                </a:tabLst>
              </a:pPr>
              <a:r>
                <a:rPr kumimoji="0" lang="ru-RU" sz="2000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Зёрна весело клевал.</a:t>
              </a:r>
              <a:endParaRPr kumimoji="0" lang="ru-RU" sz="200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901950" algn="r"/>
                </a:tabLst>
              </a:pPr>
              <a:r>
                <a:rPr kumimoji="0" lang="ru-RU" sz="2000" i="1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Благодарно нам кивал.</a:t>
              </a:r>
              <a:endParaRPr kumimoji="0" lang="ru-RU" sz="200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Georgia" pitchFamily="18" charset="0"/>
                <a:cs typeface="Arial" pitchFamily="34" charset="0"/>
              </a:endParaRPr>
            </a:p>
          </p:txBody>
        </p:sp>
        <p:pic>
          <p:nvPicPr>
            <p:cNvPr id="74" name="Рисунок 73" descr="044.JPG"/>
            <p:cNvPicPr>
              <a:picLocks noChangeAspect="1"/>
            </p:cNvPicPr>
            <p:nvPr/>
          </p:nvPicPr>
          <p:blipFill>
            <a:blip r:embed="rId12" cstate="print"/>
            <a:srcRect l="40550" t="18812" r="10626" b="19926"/>
            <a:stretch>
              <a:fillRect/>
            </a:stretch>
          </p:blipFill>
          <p:spPr>
            <a:xfrm>
              <a:off x="6057776" y="2069559"/>
              <a:ext cx="2390666" cy="2113379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2647752" y="4509120"/>
              <a:ext cx="3024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i="1" dirty="0" smtClean="0">
                  <a:solidFill>
                    <a:srgbClr val="A50021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Птичка-малышка</a:t>
              </a:r>
              <a:endParaRPr lang="ru-RU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i="1" dirty="0" smtClean="0">
                  <a:solidFill>
                    <a:srgbClr val="A50021"/>
                  </a:solidFill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В жёлтой манишке</a:t>
              </a:r>
              <a:endParaRPr lang="ru-RU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endParaRPr>
            </a:p>
            <a:p>
              <a:endParaRPr lang="ru-RU" dirty="0"/>
            </a:p>
          </p:txBody>
        </p:sp>
        <p:sp>
          <p:nvSpPr>
            <p:cNvPr id="76" name="Rectangle 2"/>
            <p:cNvSpPr>
              <a:spLocks noChangeArrowheads="1"/>
            </p:cNvSpPr>
            <p:nvPr/>
          </p:nvSpPr>
          <p:spPr bwMode="auto">
            <a:xfrm>
              <a:off x="2771800" y="5157192"/>
              <a:ext cx="338437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i="1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На кормушку прилетала</a:t>
              </a:r>
              <a:endParaRPr kumimoji="0" lang="ru-RU" sz="200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i="1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Сало вкусное клевала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i="1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Georgia" pitchFamily="18" charset="0"/>
                  <a:ea typeface="Times New Roman" pitchFamily="18" charset="0"/>
                  <a:cs typeface="Arial" pitchFamily="34" charset="0"/>
                </a:rPr>
                <a:t>Нам «спасибо» сказала</a:t>
              </a:r>
              <a:r>
                <a:rPr kumimoji="0" lang="ru-RU" sz="2000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77" name="Рисунок 76" descr="0043-021-.jpg"/>
            <p:cNvPicPr>
              <a:picLocks noChangeAspect="1"/>
            </p:cNvPicPr>
            <p:nvPr/>
          </p:nvPicPr>
          <p:blipFill>
            <a:blip r:embed="rId13" cstate="print"/>
            <a:srcRect l="35321" r="13303"/>
            <a:stretch>
              <a:fillRect/>
            </a:stretch>
          </p:blipFill>
          <p:spPr>
            <a:xfrm>
              <a:off x="794892" y="4182938"/>
              <a:ext cx="1840903" cy="2234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9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/>
      <p:bldP spid="46" grpId="0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433756"/>
            <a:ext cx="1993813" cy="2218869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043608" y="188640"/>
            <a:ext cx="7080448" cy="10825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800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8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одно из средств активации развития речи детей дошкольного возраста</a:t>
            </a:r>
            <a:endParaRPr lang="ru-RU" sz="2800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7848" y="1271141"/>
            <a:ext cx="8496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(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lapbook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или как его еще называют "тематическая папка", - это самодельная интерактивная папка с кармашками, дверками, окошками, подвижными деталями. В ней собирается материал по какой-то определенной теме.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не просто поделка. Это заключительный этап самостоятельной исследовательской работы, которую ребенок проделал в ходе изучения данной темы.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заполнить эту папку, ребёнку нужно будет выполнить определенные задания, провести наблюдения, изучить представленный материал.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поможет закрепить и систематизировать изученный материал, а рассматривание папки в дальнейшем позволит быстро освежить в памяти пройденные темы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713963"/>
            <a:ext cx="1942203" cy="19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9572" y="54868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по использованию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1028" y="1988840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Скотниковой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Елены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Сергеевны, учитель-логопед</a:t>
            </a:r>
          </a:p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Гавриной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Веры Ивановны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воспитатель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www.digiseller.ru/preview/619656/p1_2271924_793e367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" t="22220" r="-4487" b="4834"/>
          <a:stretch/>
        </p:blipFill>
        <p:spPr bwMode="auto">
          <a:xfrm>
            <a:off x="2821558" y="4437112"/>
            <a:ext cx="3644900" cy="1968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0913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556792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«Учите ребёнка каким-нибудь неизвестным ему пяти словам- он будет долго и напрасно мучиться, но свяжите двадцать таких слов с картинками, и он усвоит на лету».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00" y="3723120"/>
            <a:ext cx="1992039" cy="233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75000" y="6073845"/>
            <a:ext cx="3557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000" b="1" i="1" kern="0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К. Д. Ушинский</a:t>
            </a:r>
          </a:p>
        </p:txBody>
      </p:sp>
    </p:spTree>
    <p:extLst>
      <p:ext uri="{BB962C8B-B14F-4D97-AF65-F5344CB8AC3E}">
        <p14:creationId xmlns:p14="http://schemas.microsoft.com/office/powerpoint/2010/main" val="14355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1600" y="2041684"/>
            <a:ext cx="74888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Речь – удивительное сильное средство, но нужно иметь много ума, чтобы пользоваться им»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s://upload.wikimedia.org/wikipedia/commons/thumb/b/bf/1831_Schlesinger_Philosoph_Georg_Friedrich_Wilhelm_Hegel_anagoria.JPG/250px-1831_Schlesinger_Philosoph_Georg_Friedrich_Wilhelm_Hegel_anago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20272" y="3796010"/>
            <a:ext cx="1711813" cy="23692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4792" y="6289525"/>
            <a:ext cx="1213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Гегель</a:t>
            </a:r>
            <a:endParaRPr lang="ru-RU" sz="2000" b="1" dirty="0" smtClean="0">
              <a:solidFill>
                <a:schemeClr val="accent3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Мнемотехника</a:t>
            </a:r>
          </a:p>
        </p:txBody>
      </p:sp>
      <p:sp>
        <p:nvSpPr>
          <p:cNvPr id="92162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19675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000" dirty="0" smtClean="0">
                <a:solidFill>
                  <a:srgbClr val="003300"/>
                </a:solidFill>
              </a:rPr>
              <a:t>(</a:t>
            </a:r>
            <a:r>
              <a:rPr lang="ru-RU" sz="2000" dirty="0" err="1" smtClean="0">
                <a:solidFill>
                  <a:srgbClr val="003300"/>
                </a:solidFill>
              </a:rPr>
              <a:t>Мнемотехнология</a:t>
            </a:r>
            <a:r>
              <a:rPr lang="ru-RU" sz="2000" dirty="0" smtClean="0">
                <a:solidFill>
                  <a:srgbClr val="003300"/>
                </a:solidFill>
              </a:rPr>
              <a:t> -метод наглядного моделирования- мнемотехника.</a:t>
            </a:r>
          </a:p>
          <a:p>
            <a:pPr algn="just">
              <a:buFontTx/>
              <a:buNone/>
            </a:pPr>
            <a:r>
              <a:rPr lang="ru-RU" sz="2000" dirty="0" smtClean="0">
                <a:solidFill>
                  <a:srgbClr val="003300"/>
                </a:solidFill>
              </a:rPr>
              <a:t>Мнемотехника-  </a:t>
            </a:r>
            <a:r>
              <a:rPr lang="ru-RU" sz="2000" dirty="0">
                <a:solidFill>
                  <a:srgbClr val="003300"/>
                </a:solidFill>
              </a:rPr>
              <a:t>эффективное средство для повышения уровня </a:t>
            </a:r>
            <a:r>
              <a:rPr lang="ru-RU" sz="2000" dirty="0" err="1">
                <a:solidFill>
                  <a:srgbClr val="003300"/>
                </a:solidFill>
              </a:rPr>
              <a:t>сформированности</a:t>
            </a:r>
            <a:r>
              <a:rPr lang="ru-RU" sz="2000" dirty="0">
                <a:solidFill>
                  <a:srgbClr val="003300"/>
                </a:solidFill>
              </a:rPr>
              <a:t> связной </a:t>
            </a:r>
            <a:r>
              <a:rPr lang="ru-RU" sz="2000" dirty="0" smtClean="0">
                <a:solidFill>
                  <a:srgbClr val="003300"/>
                </a:solidFill>
              </a:rPr>
              <a:t>речи.</a:t>
            </a:r>
          </a:p>
          <a:p>
            <a:pPr algn="just">
              <a:buFontTx/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Использование мнемотехники в обучении дошкольников позволяет решить такие задачи как:</a:t>
            </a:r>
          </a:p>
          <a:p>
            <a:pPr>
              <a:buFontTx/>
              <a:buNone/>
            </a:pPr>
            <a:r>
              <a:rPr lang="ru-RU" sz="2000" dirty="0" smtClean="0">
                <a:solidFill>
                  <a:srgbClr val="003300"/>
                </a:solidFill>
              </a:rPr>
              <a:t>1. Развитие  речи;</a:t>
            </a:r>
          </a:p>
          <a:p>
            <a:pPr>
              <a:buFontTx/>
              <a:buNone/>
            </a:pPr>
            <a:r>
              <a:rPr lang="ru-RU" sz="2000" dirty="0" smtClean="0">
                <a:solidFill>
                  <a:srgbClr val="003300"/>
                </a:solidFill>
              </a:rPr>
              <a:t>2.  Преобразование абстрактных символов в образы (перекодирование информации);</a:t>
            </a:r>
          </a:p>
          <a:p>
            <a:pPr>
              <a:buFontTx/>
              <a:buNone/>
            </a:pPr>
            <a:r>
              <a:rPr lang="ru-RU" sz="2000" dirty="0" smtClean="0">
                <a:solidFill>
                  <a:srgbClr val="003300"/>
                </a:solidFill>
              </a:rPr>
              <a:t>3. Развитие мелкой моторики рук;</a:t>
            </a:r>
          </a:p>
          <a:p>
            <a:pPr>
              <a:buFontTx/>
              <a:buNone/>
            </a:pPr>
            <a:r>
              <a:rPr lang="ru-RU" sz="2000" dirty="0">
                <a:solidFill>
                  <a:srgbClr val="003300"/>
                </a:solidFill>
              </a:rPr>
              <a:t>4. </a:t>
            </a:r>
            <a:r>
              <a:rPr lang="ru-RU" sz="2000" dirty="0" smtClean="0">
                <a:solidFill>
                  <a:srgbClr val="003300"/>
                </a:solidFill>
              </a:rPr>
              <a:t>Снятие речевого негативизма, воспитание </a:t>
            </a:r>
            <a:r>
              <a:rPr lang="ru-RU" sz="2000" dirty="0">
                <a:solidFill>
                  <a:srgbClr val="003300"/>
                </a:solidFill>
              </a:rPr>
              <a:t>у детей </a:t>
            </a:r>
            <a:r>
              <a:rPr lang="ru-RU" sz="2000" dirty="0" smtClean="0">
                <a:solidFill>
                  <a:srgbClr val="003300"/>
                </a:solidFill>
              </a:rPr>
              <a:t>потребности </a:t>
            </a:r>
            <a:r>
              <a:rPr lang="ru-RU" sz="2000" dirty="0">
                <a:solidFill>
                  <a:srgbClr val="003300"/>
                </a:solidFill>
              </a:rPr>
              <a:t>в речевом общении для лучшей адаптации в современном обществе</a:t>
            </a:r>
            <a:endParaRPr lang="ru-RU" sz="2000" dirty="0" smtClean="0">
              <a:solidFill>
                <a:srgbClr val="003300"/>
              </a:solidFill>
            </a:endParaRPr>
          </a:p>
          <a:p>
            <a:pPr>
              <a:buFontTx/>
              <a:buNone/>
            </a:pPr>
            <a:r>
              <a:rPr lang="ru-RU" sz="2000" dirty="0">
                <a:solidFill>
                  <a:srgbClr val="003300"/>
                </a:solidFill>
              </a:rPr>
              <a:t>5</a:t>
            </a:r>
            <a:r>
              <a:rPr lang="ru-RU" sz="2000" dirty="0" smtClean="0">
                <a:solidFill>
                  <a:srgbClr val="003300"/>
                </a:solidFill>
              </a:rPr>
              <a:t>. Развитие основных психических процессов – памяти, внимания, образного мышления</a:t>
            </a:r>
            <a:r>
              <a:rPr lang="ru-RU" sz="2000" dirty="0">
                <a:solidFill>
                  <a:srgbClr val="003300"/>
                </a:solidFill>
              </a:rPr>
              <a:t>.</a:t>
            </a:r>
            <a:endParaRPr lang="ru-RU" sz="2000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1772816"/>
            <a:ext cx="6357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Глухова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В.П. -  блоки-квадраты;</a:t>
            </a: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Ефименковой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Л.Н. – схемы составления рассказов</a:t>
            </a: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Воробьевой В.К. – это сенсорно-графические схемы</a:t>
            </a: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Большевой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Т.В. – коллаж;</a:t>
            </a:r>
          </a:p>
          <a:p>
            <a:pPr>
              <a:buFont typeface="Arial" charset="0"/>
              <a:buNone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Ткаченко Т.А. –  предметно-схематические модели. </a:t>
            </a:r>
          </a:p>
          <a:p>
            <a:pPr>
              <a:buFont typeface="Arial" charset="0"/>
              <a:buNone/>
            </a:pP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7" descr="1338726158_0936432fd46b55e9000394642d878835.jp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280" y="1556792"/>
            <a:ext cx="1923887" cy="2726478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8" descr="debc2cfdd0ea3ae47cb00f422de4a6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70" y="4365104"/>
            <a:ext cx="3214710" cy="2053843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3" descr="Схема № 2"/>
          <p:cNvPicPr>
            <a:picLocks noChangeAspect="1" noChangeArrowheads="1"/>
          </p:cNvPicPr>
          <p:nvPr/>
        </p:nvPicPr>
        <p:blipFill>
          <a:blip r:embed="rId5" cstate="print"/>
          <a:srcRect t="4404"/>
          <a:stretch>
            <a:fillRect/>
          </a:stretch>
        </p:blipFill>
        <p:spPr bwMode="auto">
          <a:xfrm>
            <a:off x="3491880" y="3543315"/>
            <a:ext cx="2974639" cy="1904207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10" descr="Клипарт по мотивам сказки  &quot;Репка&quot;"/>
          <p:cNvPicPr>
            <a:picLocks noChangeAspect="1" noChangeArrowheads="1"/>
          </p:cNvPicPr>
          <p:nvPr/>
        </p:nvPicPr>
        <p:blipFill>
          <a:blip r:embed="rId6"/>
          <a:srcRect t="1378" r="3929" b="2786"/>
          <a:stretch>
            <a:fillRect/>
          </a:stretch>
        </p:blipFill>
        <p:spPr bwMode="auto">
          <a:xfrm>
            <a:off x="6228184" y="4539433"/>
            <a:ext cx="2682937" cy="2230437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357166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 indent="-1371600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Современная образовательная  технология -  мнемотехника</a:t>
            </a:r>
          </a:p>
        </p:txBody>
      </p:sp>
    </p:spTree>
    <p:extLst>
      <p:ext uri="{BB962C8B-B14F-4D97-AF65-F5344CB8AC3E}">
        <p14:creationId xmlns:p14="http://schemas.microsoft.com/office/powerpoint/2010/main" val="12670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348" y="2817996"/>
            <a:ext cx="78488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u="sng" kern="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Суть мнемосхем</a:t>
            </a:r>
            <a:r>
              <a:rPr lang="ru-RU" sz="2000" b="1" kern="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заключается в следующем: на каждое слово или маленькое словосочетание придумывается картинка (изображение); таким образом, весь текст зарисовывается схематично. Глядя на эти схемы – рисунки ребёнок легко воспроизводит текстовую информацию.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just">
              <a:defRPr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Схемы служат своеобразным зрительным планом для создания монологов, помогают детям выстраивать: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строение рассказа,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последовательность рассказа,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лексико-грамматическую наполняемость рассказа.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836712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Мнемотехника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 переводе с греческого - «искусство запоминания».</a:t>
            </a:r>
          </a:p>
          <a:p>
            <a:pPr lvl="0" algn="just"/>
            <a:r>
              <a:rPr lang="ru-RU" sz="2000" b="1" kern="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 система методов и приемов, обеспечивающих успешное освоение детьми знаний об окружающем мире,  запоминание структуры рассказа, сохранение и воспроизведение информации, и конечно развитие речи.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7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57166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 indent="-1371600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  мнемотехники</a:t>
            </a:r>
          </a:p>
        </p:txBody>
      </p:sp>
      <p:pic>
        <p:nvPicPr>
          <p:cNvPr id="5" name="Рисунок 4" descr="http://mypresentation.ru/documents/a0e155510fbc5e0e278f8cbc6a35966f/0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8782" r="4459" b="8165"/>
          <a:stretch>
            <a:fillRect/>
          </a:stretch>
        </p:blipFill>
        <p:spPr bwMode="auto">
          <a:xfrm>
            <a:off x="571472" y="1142984"/>
            <a:ext cx="8001056" cy="52864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25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548680"/>
            <a:ext cx="8463884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эффективное средство при обучении связной речи дошкольников,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которое помогает детям выделить в предметах или их отношениях те существенные признаки, которые должны войти в содержание рассказа. Она учит фиксировать полученный результат в доступной детям схематичной форме. Рисунки и их количество в схеме-модели могут изменяться в зависимости от содержания рассказа и возраста.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pw_fASSJas.jpg"/>
          <p:cNvPicPr>
            <a:picLocks noChangeAspect="1"/>
          </p:cNvPicPr>
          <p:nvPr/>
        </p:nvPicPr>
        <p:blipFill>
          <a:blip r:embed="rId2"/>
          <a:srcRect t="40625" b="38542"/>
          <a:stretch>
            <a:fillRect/>
          </a:stretch>
        </p:blipFill>
        <p:spPr>
          <a:xfrm>
            <a:off x="539552" y="3679768"/>
            <a:ext cx="3047682" cy="1022673"/>
          </a:xfrm>
          <a:prstGeom prst="rect">
            <a:avLst/>
          </a:prstGeom>
        </p:spPr>
      </p:pic>
      <p:pic>
        <p:nvPicPr>
          <p:cNvPr id="5" name="Рисунок 4" descr="вес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4193" y="4948801"/>
            <a:ext cx="1962554" cy="12858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mnemotablicy-dlja-doshkolnikov-5_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869160"/>
            <a:ext cx="1866894" cy="1866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3" descr="Рисунок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83744"/>
            <a:ext cx="3356552" cy="197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3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293440" y="1772816"/>
            <a:ext cx="8713788" cy="36734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Содержание </a:t>
            </a:r>
            <a:r>
              <a:rPr lang="ru-RU" alt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alt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графическое или частично графическое изображение предметов, признаков и явлений природы, персонажей сказки, некоторых действий путем выделения главных смысловых звеньев. Главное – нужно передать условно-наглядную схему, изобразить так, чтобы нарисованное было понятно детям.</a:t>
            </a:r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43888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361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3375"/>
            <a:ext cx="7477125" cy="57626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   </a:t>
            </a:r>
          </a:p>
        </p:txBody>
      </p:sp>
      <p:pic>
        <p:nvPicPr>
          <p:cNvPr id="215043" name="Picture 3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10527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8" name="Рисунок 1" descr="HWScan00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16338"/>
            <a:ext cx="40671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9" name="Рисунок 2" descr="HWScan00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2481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img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439261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526b8efa0fc2ba6aa2b2fad5f2f834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3429000"/>
            <a:ext cx="4482182" cy="295275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9672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1" y="52115"/>
            <a:ext cx="8226425" cy="1143000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800" dirty="0" err="1" smtClean="0">
                <a:solidFill>
                  <a:schemeClr val="tx1"/>
                </a:solidFill>
              </a:rPr>
              <a:t>Мнемотаблицы</a:t>
            </a:r>
            <a:r>
              <a:rPr lang="ru-RU" altLang="ru-RU" sz="2800" dirty="0" smtClean="0">
                <a:solidFill>
                  <a:schemeClr val="tx1"/>
                </a:solidFill>
              </a:rPr>
              <a:t> - схемы служат дидактическим материалом в работе по развитию  речи детей</a:t>
            </a:r>
          </a:p>
        </p:txBody>
      </p:sp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916238" y="1916113"/>
            <a:ext cx="2087562" cy="1657350"/>
          </a:xfrm>
          <a:prstGeom prst="plaque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smtClean="0"/>
              <a:t>Мнемотаблицы-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smtClean="0"/>
              <a:t>схемы</a:t>
            </a:r>
          </a:p>
        </p:txBody>
      </p:sp>
      <p:sp>
        <p:nvSpPr>
          <p:cNvPr id="13316" name="AutoShape 15"/>
          <p:cNvSpPr>
            <a:spLocks noChangeArrowheads="1"/>
          </p:cNvSpPr>
          <p:nvPr/>
        </p:nvSpPr>
        <p:spPr bwMode="auto">
          <a:xfrm>
            <a:off x="323850" y="4581525"/>
            <a:ext cx="2016125" cy="1633538"/>
          </a:xfrm>
          <a:prstGeom prst="plaque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cs typeface="+mn-cs"/>
              </a:rPr>
              <a:t>Пересказ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cs typeface="+mn-cs"/>
              </a:rPr>
              <a:t>художественной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cs typeface="+mn-cs"/>
              </a:rPr>
              <a:t> литературы</a:t>
            </a:r>
          </a:p>
        </p:txBody>
      </p:sp>
      <p:sp>
        <p:nvSpPr>
          <p:cNvPr id="13317" name="AutoShape 17"/>
          <p:cNvSpPr>
            <a:spLocks noChangeArrowheads="1"/>
          </p:cNvSpPr>
          <p:nvPr/>
        </p:nvSpPr>
        <p:spPr bwMode="auto">
          <a:xfrm>
            <a:off x="5508625" y="4581525"/>
            <a:ext cx="1944688" cy="1633538"/>
          </a:xfrm>
          <a:prstGeom prst="plaque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Arial" pitchFamily="34" charset="0"/>
              </a:rPr>
              <a:t>Заучивание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Arial" pitchFamily="34" charset="0"/>
              </a:rPr>
              <a:t>стихов</a:t>
            </a:r>
          </a:p>
        </p:txBody>
      </p:sp>
      <p:sp>
        <p:nvSpPr>
          <p:cNvPr id="13318" name="AutoShape 19"/>
          <p:cNvSpPr>
            <a:spLocks noChangeArrowheads="1"/>
          </p:cNvSpPr>
          <p:nvPr/>
        </p:nvSpPr>
        <p:spPr bwMode="auto">
          <a:xfrm>
            <a:off x="323850" y="1916113"/>
            <a:ext cx="1944688" cy="1633537"/>
          </a:xfrm>
          <a:prstGeom prst="plaque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cs typeface="+mn-cs"/>
              </a:rPr>
              <a:t>Обогащение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cs typeface="+mn-cs"/>
              </a:rPr>
              <a:t> словарного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cs typeface="+mn-cs"/>
              </a:rPr>
              <a:t> запаса</a:t>
            </a:r>
          </a:p>
        </p:txBody>
      </p:sp>
      <p:sp>
        <p:nvSpPr>
          <p:cNvPr id="13319" name="AutoShape 20"/>
          <p:cNvSpPr>
            <a:spLocks noChangeArrowheads="1"/>
          </p:cNvSpPr>
          <p:nvPr/>
        </p:nvSpPr>
        <p:spPr bwMode="auto">
          <a:xfrm>
            <a:off x="5508625" y="1916113"/>
            <a:ext cx="1944688" cy="1633537"/>
          </a:xfrm>
          <a:prstGeom prst="plaque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/>
              <a:t>Обучение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/>
              <a:t>составлению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/>
              <a:t>рассказов</a:t>
            </a:r>
            <a:r>
              <a:rPr lang="ru-RU" altLang="ru-RU" sz="2000" dirty="0" smtClean="0"/>
              <a:t> </a:t>
            </a:r>
          </a:p>
        </p:txBody>
      </p:sp>
      <p:sp>
        <p:nvSpPr>
          <p:cNvPr id="13320" name="AutoShape 21"/>
          <p:cNvSpPr>
            <a:spLocks noChangeArrowheads="1"/>
          </p:cNvSpPr>
          <p:nvPr/>
        </p:nvSpPr>
        <p:spPr bwMode="auto">
          <a:xfrm>
            <a:off x="2916238" y="4581525"/>
            <a:ext cx="2016125" cy="1633538"/>
          </a:xfrm>
          <a:prstGeom prst="plaque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smtClean="0">
                <a:cs typeface="+mn-cs"/>
              </a:rPr>
              <a:t>Отгадывание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smtClean="0">
                <a:cs typeface="+mn-cs"/>
              </a:rPr>
              <a:t>и загадывание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smtClean="0">
                <a:cs typeface="+mn-cs"/>
              </a:rPr>
              <a:t>загадок</a:t>
            </a:r>
          </a:p>
        </p:txBody>
      </p:sp>
      <p:sp>
        <p:nvSpPr>
          <p:cNvPr id="70669" name="Line 22"/>
          <p:cNvSpPr>
            <a:spLocks noChangeShapeType="1"/>
          </p:cNvSpPr>
          <p:nvPr/>
        </p:nvSpPr>
        <p:spPr bwMode="auto">
          <a:xfrm flipH="1">
            <a:off x="2268538" y="27082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70" name="Line 23"/>
          <p:cNvSpPr>
            <a:spLocks noChangeShapeType="1"/>
          </p:cNvSpPr>
          <p:nvPr/>
        </p:nvSpPr>
        <p:spPr bwMode="auto">
          <a:xfrm>
            <a:off x="5003800" y="27082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71" name="Line 24"/>
          <p:cNvSpPr>
            <a:spLocks noChangeShapeType="1"/>
          </p:cNvSpPr>
          <p:nvPr/>
        </p:nvSpPr>
        <p:spPr bwMode="auto">
          <a:xfrm flipH="1">
            <a:off x="1979613" y="3284538"/>
            <a:ext cx="936625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72" name="Line 25"/>
          <p:cNvSpPr>
            <a:spLocks noChangeShapeType="1"/>
          </p:cNvSpPr>
          <p:nvPr/>
        </p:nvSpPr>
        <p:spPr bwMode="auto">
          <a:xfrm>
            <a:off x="5003800" y="3284538"/>
            <a:ext cx="86360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73" name="Line 26"/>
          <p:cNvSpPr>
            <a:spLocks noChangeShapeType="1"/>
          </p:cNvSpPr>
          <p:nvPr/>
        </p:nvSpPr>
        <p:spPr bwMode="auto">
          <a:xfrm>
            <a:off x="3924300" y="357346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9" name="Picture 21" descr="загад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470025"/>
            <a:ext cx="7235825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5" descr="http://festival.1september.ru/articles/556663/img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908050"/>
            <a:ext cx="6194425" cy="5618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196975"/>
            <a:ext cx="58674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Рисунок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04887"/>
            <a:ext cx="835183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ÐÑÐ¿Ð¾Ð»ÑÐ·Ð¾Ð²Ð°Ð½Ð¸Ðµ Ð¼Ð½ÐµÐ¼Ð¾ÑÐµÑÐ½Ð¸ÐºÐ¸ (ÑÐ°Ð±Ð»Ð¸ÑÑ) Ð½Ð° Ð¾Ð´Ð½Ð¾ÐºÐ¾ÑÐµÐ½Ð½ÑÐµ ÑÐ»Ð¾Ð²Ð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091853"/>
            <a:ext cx="8639546" cy="59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467544" y="1091853"/>
            <a:ext cx="8495853" cy="5679628"/>
            <a:chOff x="774874" y="1383506"/>
            <a:chExt cx="7776864" cy="538797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74874" y="1383506"/>
              <a:ext cx="7776864" cy="53879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b="1" i="1" dirty="0">
                  <a:solidFill>
                    <a:schemeClr val="tx1"/>
                  </a:solidFill>
                  <a:latin typeface="Arial" charset="0"/>
                </a:rPr>
                <a:t>«Вот он хлебушко душистый» С. </a:t>
              </a:r>
              <a:r>
                <a:rPr lang="ru-RU" b="1" i="1" dirty="0" err="1">
                  <a:solidFill>
                    <a:schemeClr val="tx1"/>
                  </a:solidFill>
                  <a:latin typeface="Arial" charset="0"/>
                </a:rPr>
                <a:t>Погореловский</a:t>
              </a:r>
              <a:endParaRPr lang="ru-RU" dirty="0">
                <a:solidFill>
                  <a:schemeClr val="tx1"/>
                </a:solidFill>
                <a:latin typeface="Arial" charset="0"/>
              </a:endParaRPr>
            </a:p>
          </p:txBody>
        </p:sp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307712"/>
                </p:ext>
              </p:extLst>
            </p:nvPr>
          </p:nvGraphicFramePr>
          <p:xfrm>
            <a:off x="1595624" y="2220913"/>
            <a:ext cx="6096000" cy="399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Документ" r:id="rId10" imgW="9722161" imgH="6368289" progId="Word.Document.12">
                    <p:embed/>
                  </p:oleObj>
                </mc:Choice>
                <mc:Fallback>
                  <p:oleObj name="Документ" r:id="rId10" imgW="9722161" imgH="6368289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595624" y="2220913"/>
                          <a:ext cx="6096000" cy="3994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Прямая соединительная линия 6"/>
            <p:cNvCxnSpPr/>
            <p:nvPr/>
          </p:nvCxnSpPr>
          <p:spPr>
            <a:xfrm>
              <a:off x="1331912" y="2060848"/>
              <a:ext cx="6661151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296194" y="6022404"/>
              <a:ext cx="6661151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2921001" y="2080456"/>
              <a:ext cx="35718" cy="3888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5868194" y="2110048"/>
              <a:ext cx="35718" cy="3888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314053" y="3982256"/>
              <a:ext cx="6661151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/>
          <p:nvPr/>
        </p:nvGrpSpPr>
        <p:grpSpPr>
          <a:xfrm>
            <a:off x="467544" y="1417824"/>
            <a:ext cx="8495852" cy="5319340"/>
            <a:chOff x="756964" y="1467606"/>
            <a:chExt cx="7198024" cy="5019675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64" y="1467606"/>
              <a:ext cx="7198024" cy="50196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pic>
        <p:graphicFrame>
          <p:nvGraphicFramePr>
            <p:cNvPr id="41" name="Объект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4624812"/>
                </p:ext>
              </p:extLst>
            </p:nvPr>
          </p:nvGraphicFramePr>
          <p:xfrm>
            <a:off x="1547664" y="1844824"/>
            <a:ext cx="5857875" cy="406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name="Документ" r:id="rId14" imgW="9955078" imgH="6934837" progId="Word.Document.12">
                    <p:embed/>
                  </p:oleObj>
                </mc:Choice>
                <mc:Fallback>
                  <p:oleObj name="Документ" r:id="rId14" imgW="9955078" imgH="6934837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547664" y="1844824"/>
                          <a:ext cx="5857875" cy="406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11005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  <p:bldP spid="13318" grpId="0" animBg="1"/>
      <p:bldP spid="133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851" y="52115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i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altLang="ru-RU" sz="2800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схемы служат дидактическим материалом в работе по развитию  речи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628800"/>
            <a:ext cx="2706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грамоте</a:t>
            </a:r>
          </a:p>
        </p:txBody>
      </p:sp>
      <p:pic>
        <p:nvPicPr>
          <p:cNvPr id="5" name="Рисунок 9" descr="http://logoped18.ru/images/plan-skhema-kharakteristiki-zvuka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7" y="2420888"/>
            <a:ext cx="30241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851920" y="1628800"/>
            <a:ext cx="5292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Формирование грамматического </a:t>
            </a:r>
            <a:endParaRPr lang="ru-RU" alt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строя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речи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995936" y="2459797"/>
            <a:ext cx="4554340" cy="3921531"/>
            <a:chOff x="3995936" y="2459797"/>
            <a:chExt cx="4554340" cy="392153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5936" y="2459797"/>
              <a:ext cx="4554340" cy="39215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Знакомство с </a:t>
              </a:r>
              <a:r>
                <a:rPr lang="ru-RU" dirty="0" smtClean="0"/>
                <a:t>падежами</a:t>
              </a:r>
            </a:p>
            <a:p>
              <a:endParaRPr lang="ru-RU" dirty="0"/>
            </a:p>
            <a:p>
              <a:endParaRPr lang="ru-RU" dirty="0" smtClean="0"/>
            </a:p>
            <a:p>
              <a:endParaRPr lang="ru-RU" dirty="0"/>
            </a:p>
            <a:p>
              <a:endParaRPr lang="ru-RU" dirty="0" smtClean="0"/>
            </a:p>
            <a:p>
              <a:endParaRPr lang="ru-RU" dirty="0"/>
            </a:p>
            <a:p>
              <a:endParaRPr lang="ru-RU" dirty="0" smtClean="0"/>
            </a:p>
            <a:p>
              <a:endParaRPr lang="ru-RU" dirty="0"/>
            </a:p>
            <a:p>
              <a:endParaRPr lang="ru-RU" dirty="0" smtClean="0"/>
            </a:p>
            <a:p>
              <a:pPr algn="ctr"/>
              <a:endPara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b="1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Знакомство с падежами</a:t>
              </a:r>
              <a:endPara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4" descr="http://festival.1september.ru/articles/584551/img16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063" y="2640756"/>
              <a:ext cx="3735337" cy="338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3995936" y="2588616"/>
            <a:ext cx="4752528" cy="3792712"/>
            <a:chOff x="2123728" y="2204864"/>
            <a:chExt cx="4104456" cy="379271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123728" y="2204864"/>
              <a:ext cx="4104456" cy="3744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" name="Рисунок 5" descr="1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3448"/>
            <a:stretch>
              <a:fillRect/>
            </a:stretch>
          </p:blipFill>
          <p:spPr bwMode="auto">
            <a:xfrm>
              <a:off x="2267744" y="2348880"/>
              <a:ext cx="3816423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Прямоугольник 9"/>
            <p:cNvSpPr>
              <a:spLocks noChangeArrowheads="1"/>
            </p:cNvSpPr>
            <p:nvPr/>
          </p:nvSpPr>
          <p:spPr bwMode="auto">
            <a:xfrm>
              <a:off x="2754349" y="5413376"/>
              <a:ext cx="28432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3200"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Font typeface="Verdana" pitchFamily="34" charset="0"/>
                <a:buChar char="◦"/>
                <a:defRPr sz="28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400"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2D2E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4AA33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600" b="1" i="1" dirty="0">
                  <a:latin typeface="Arial" pitchFamily="34" charset="0"/>
                </a:rPr>
                <a:t>Знакомство с предлогами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1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2275" y="404813"/>
            <a:ext cx="266382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детей</a:t>
            </a:r>
          </a:p>
        </p:txBody>
      </p:sp>
      <p:pic>
        <p:nvPicPr>
          <p:cNvPr id="4" name="Рисунок 4" descr="razvitie-pamyati-i-rechi-detej-starshego-doshkolnogo-vozrasta-posredstvom-mnemotexniki (4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000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 descr="razvitie-pamyati-i-rechi-detej-starshego-doshkolnogo-vozrasta-posredstvom-mnemotexniki (16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06" y="261342"/>
            <a:ext cx="43703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razvitie-pamyati-i-rechi-detej-starshego-doshkolnogo-vozrasta-posredstvom-mnemotexniki (5)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2" y="3789040"/>
            <a:ext cx="39528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7400" y="3244850"/>
            <a:ext cx="1665288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cs typeface="+mn-cs"/>
              </a:rPr>
              <a:t>Мой выходной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67400" y="6265863"/>
            <a:ext cx="1944688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cs typeface="+mn-cs"/>
              </a:rPr>
              <a:t>Пожелание другу</a:t>
            </a:r>
          </a:p>
        </p:txBody>
      </p:sp>
    </p:spTree>
    <p:extLst>
      <p:ext uri="{BB962C8B-B14F-4D97-AF65-F5344CB8AC3E}">
        <p14:creationId xmlns:p14="http://schemas.microsoft.com/office/powerpoint/2010/main" val="88260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91512" cy="1031875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 речевого развития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556792"/>
            <a:ext cx="8229600" cy="501967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Проблема речевого развития детей дошкольного возраста на сегодняшний день очень актуальна, т.к. процент дошкольников с различными речевыми нарушениями остается стабильно высоким.  </a:t>
            </a:r>
          </a:p>
          <a:p>
            <a:pPr algn="just">
              <a:lnSpc>
                <a:spcPct val="80000"/>
              </a:lnSpc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родным языком является одним из важных приобретений ребенка в дошкольном детстве. </a:t>
            </a:r>
          </a:p>
          <a:p>
            <a:pPr algn="just">
              <a:lnSpc>
                <a:spcPct val="80000"/>
              </a:lnSpc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дошкольном образовании речь рассматривается как одна из основ воспитания и обучения детей.</a:t>
            </a:r>
          </a:p>
          <a:p>
            <a:pPr algn="just">
              <a:lnSpc>
                <a:spcPct val="80000"/>
              </a:lnSpc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– это инструмент развития высших отделов психики. </a:t>
            </a:r>
          </a:p>
          <a:p>
            <a:pPr algn="just">
              <a:lnSpc>
                <a:spcPct val="80000"/>
              </a:lnSpc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развитием речи связано формирование как личности в целом, так и всех основных психических процессов. </a:t>
            </a:r>
          </a:p>
          <a:p>
            <a:pPr algn="just">
              <a:lnSpc>
                <a:spcPct val="80000"/>
              </a:lnSpc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дошкольников родному языку должно стать одной из главных задач в подготовке детей к школе.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ФГОС ДО одним из приоритетных направлений системы дошкольного образования является развитие речи у дошкольников. 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/>
              <a:t>Методика развития связной речи </a:t>
            </a:r>
            <a:br>
              <a:rPr lang="ru-RU" sz="2800" smtClean="0"/>
            </a:br>
            <a:r>
              <a:rPr lang="ru-RU" sz="2800" smtClean="0"/>
              <a:t>В.К. Воробьевой (картографическая схема)</a:t>
            </a:r>
          </a:p>
        </p:txBody>
      </p:sp>
      <p:sp>
        <p:nvSpPr>
          <p:cNvPr id="96258" name="Содержимое 2"/>
          <p:cNvSpPr>
            <a:spLocks noGrp="1"/>
          </p:cNvSpPr>
          <p:nvPr>
            <p:ph idx="1"/>
          </p:nvPr>
        </p:nvSpPr>
        <p:spPr>
          <a:xfrm>
            <a:off x="428625" y="1643063"/>
            <a:ext cx="8229600" cy="5019675"/>
          </a:xfrm>
        </p:spPr>
        <p:txBody>
          <a:bodyPr/>
          <a:lstStyle/>
          <a:p>
            <a:pPr>
              <a:buFont typeface="Wingdings 2" pitchFamily="18" charset="2"/>
              <a:buChar char=""/>
            </a:pPr>
            <a:r>
              <a:rPr lang="ru-RU" sz="2400" smtClean="0">
                <a:solidFill>
                  <a:srgbClr val="003300"/>
                </a:solidFill>
              </a:rPr>
              <a:t>Используется слуховая, зрительная, ассоциативная память.</a:t>
            </a:r>
          </a:p>
          <a:p>
            <a:pPr>
              <a:buFont typeface="Wingdings 2" pitchFamily="18" charset="2"/>
              <a:buChar char=""/>
            </a:pPr>
            <a:r>
              <a:rPr lang="ru-RU" sz="2400" smtClean="0">
                <a:solidFill>
                  <a:srgbClr val="003300"/>
                </a:solidFill>
              </a:rPr>
              <a:t>Из текста выбираются предметы, они становятся ориентирами рассказа. </a:t>
            </a:r>
          </a:p>
          <a:p>
            <a:pPr>
              <a:buFont typeface="Wingdings 2" pitchFamily="18" charset="2"/>
              <a:buChar char=""/>
            </a:pPr>
            <a:r>
              <a:rPr lang="ru-RU" sz="2400" smtClean="0">
                <a:solidFill>
                  <a:srgbClr val="003300"/>
                </a:solidFill>
              </a:rPr>
              <a:t>Составляется предметно-графическая схема или план. Стрелки обозначают действия.</a:t>
            </a:r>
          </a:p>
          <a:p>
            <a:pPr>
              <a:buFont typeface="Wingdings 2" pitchFamily="18" charset="2"/>
              <a:buChar char=""/>
            </a:pPr>
            <a:r>
              <a:rPr lang="ru-RU" sz="2400" smtClean="0">
                <a:solidFill>
                  <a:srgbClr val="003300"/>
                </a:solidFill>
              </a:rPr>
              <a:t>Пересказ составляется с опорой на данный предметно-графический план.</a:t>
            </a:r>
          </a:p>
          <a:p>
            <a:pPr>
              <a:buFont typeface="Wingdings 2" pitchFamily="18" charset="2"/>
              <a:buChar char=""/>
            </a:pPr>
            <a:r>
              <a:rPr lang="ru-RU" sz="2400" smtClean="0">
                <a:solidFill>
                  <a:srgbClr val="003300"/>
                </a:solidFill>
              </a:rPr>
              <a:t>Для обогащения пересказа признаками, в план вводятся новые обозначения: существительное -     наречие - </a:t>
            </a:r>
          </a:p>
          <a:p>
            <a:pPr>
              <a:buFontTx/>
              <a:buNone/>
            </a:pPr>
            <a:endParaRPr lang="ru-RU" smtClean="0">
              <a:solidFill>
                <a:srgbClr val="003300"/>
              </a:solidFill>
            </a:endParaRPr>
          </a:p>
        </p:txBody>
      </p:sp>
      <p:sp>
        <p:nvSpPr>
          <p:cNvPr id="96259" name="Нижний колонтитул 3"/>
          <p:cNvSpPr>
            <a:spLocks noGrp="1"/>
          </p:cNvSpPr>
          <p:nvPr>
            <p:ph type="ftr" sz="quarter" idx="13"/>
          </p:nvPr>
        </p:nvSpPr>
        <p:spPr>
          <a:noFill/>
        </p:spPr>
        <p:txBody>
          <a:bodyPr/>
          <a:lstStyle/>
          <a:p>
            <a:r>
              <a:rPr lang="en-US" smtClean="0"/>
              <a:t>www.themegallery.com</a:t>
            </a:r>
          </a:p>
        </p:txBody>
      </p:sp>
      <p:sp>
        <p:nvSpPr>
          <p:cNvPr id="5" name="Овал 4"/>
          <p:cNvSpPr>
            <a:spLocks noChangeArrowheads="1"/>
          </p:cNvSpPr>
          <p:nvPr/>
        </p:nvSpPr>
        <p:spPr bwMode="auto">
          <a:xfrm>
            <a:off x="8001000" y="5286375"/>
            <a:ext cx="500063" cy="428625"/>
          </a:xfrm>
          <a:prstGeom prst="ellipse">
            <a:avLst/>
          </a:prstGeom>
          <a:solidFill>
            <a:srgbClr val="0033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Равнобедренный треугольник 5"/>
          <p:cNvSpPr>
            <a:spLocks noChangeArrowheads="1"/>
          </p:cNvSpPr>
          <p:nvPr/>
        </p:nvSpPr>
        <p:spPr bwMode="auto">
          <a:xfrm>
            <a:off x="2143125" y="5643563"/>
            <a:ext cx="714375" cy="428625"/>
          </a:xfrm>
          <a:prstGeom prst="triangle">
            <a:avLst>
              <a:gd name="adj" fmla="val 50000"/>
            </a:avLst>
          </a:prstGeom>
          <a:solidFill>
            <a:srgbClr val="3333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7000875" y="1214438"/>
            <a:ext cx="2143125" cy="214312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/>
              <a:t>Рассказ «Зима» </a:t>
            </a:r>
            <a:br>
              <a:rPr lang="ru-RU" sz="3200" smtClean="0"/>
            </a:br>
            <a:r>
              <a:rPr lang="ru-RU" sz="3200" smtClean="0"/>
              <a:t>(по методике В.К. Воробьевой)</a:t>
            </a:r>
          </a:p>
        </p:txBody>
      </p:sp>
      <p:pic>
        <p:nvPicPr>
          <p:cNvPr id="972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912" y="1900237"/>
            <a:ext cx="4448175" cy="4286250"/>
          </a:xfrm>
          <a:solidFill>
            <a:srgbClr val="92D050"/>
          </a:solidFill>
        </p:spPr>
      </p:pic>
      <p:sp>
        <p:nvSpPr>
          <p:cNvPr id="97282" name="Нижний колонтитул 3"/>
          <p:cNvSpPr>
            <a:spLocks noGrp="1"/>
          </p:cNvSpPr>
          <p:nvPr>
            <p:ph type="ftr" sz="quarter" idx="13"/>
          </p:nvPr>
        </p:nvSpPr>
        <p:spPr>
          <a:noFill/>
        </p:spPr>
        <p:txBody>
          <a:bodyPr/>
          <a:lstStyle/>
          <a:p>
            <a:r>
              <a:rPr lang="en-US" smtClean="0"/>
              <a:t>www.themegallery.com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000875" y="1214438"/>
            <a:ext cx="2143125" cy="214312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Ð¡Ð¾ÑÑÐ°Ð²Ð»ÐµÐ½Ð¸Ðµ Ð¿ÐµÑÐµÑÐºÐ°Ð·Ð° Ð¿Ð¾ Ð¼Ð½ÐµÐ¼Ð¾ÑÐ°Ð±Ð»Ð¸Ñ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t="13474" r="24270" b="2265"/>
          <a:stretch/>
        </p:blipFill>
        <p:spPr bwMode="auto">
          <a:xfrm>
            <a:off x="1847156" y="1157908"/>
            <a:ext cx="4293284" cy="52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476672"/>
            <a:ext cx="47271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составления  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ÐÐ½ÐµÐ¼Ð¾ÑÐ°Ð±Ð»Ð¸ÑÐ° Ð´Ð»Ñ ÑÐ¾ÑÑÐ°Ð²Ð»ÐµÐ½Ð¸Ñ ÑÐ°ÑÑÐºÐ°Ð·Ð° Ð¸Ð· Ð¿ÑÐµÐ´Ð»Ð¾Ð¶ÐµÐ½Ð¸Ð¹ Ñ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44" y="1036576"/>
            <a:ext cx="655272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td3.mycdn.me/image?id=812917393879&amp;t=20&amp;plc=WEB&amp;tkn=*jdcdZGjteq9o9IPzUU5QKoTgZ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84" y="977127"/>
            <a:ext cx="62141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5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Квадрат-блоки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91138" name="Picture 2" descr="http://lit-yaz.ru/pars_docs/refs/95/94445/94445_html_m50777e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64896" cy="534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–квадрат</a:t>
            </a:r>
          </a:p>
          <a:p>
            <a:pPr lvl="0" algn="ctr"/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(Глухов В.П.)</a:t>
            </a:r>
          </a:p>
        </p:txBody>
      </p:sp>
    </p:spTree>
    <p:extLst>
      <p:ext uri="{BB962C8B-B14F-4D97-AF65-F5344CB8AC3E}">
        <p14:creationId xmlns:p14="http://schemas.microsoft.com/office/powerpoint/2010/main" val="22992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9dd78594b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44824"/>
            <a:ext cx="6984776" cy="43924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Предметно-схематическая  модель </a:t>
            </a:r>
            <a:endParaRPr lang="ru-RU" alt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alt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(Ткаченко Т.А.)</a:t>
            </a:r>
          </a:p>
        </p:txBody>
      </p:sp>
      <p:pic>
        <p:nvPicPr>
          <p:cNvPr id="9" name="Рисунок 8" descr="1861 n0116e raz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844824"/>
            <a:ext cx="6624736" cy="4392488"/>
          </a:xfrm>
          <a:prstGeom prst="rect">
            <a:avLst/>
          </a:prstGeom>
        </p:spPr>
      </p:pic>
      <p:pic>
        <p:nvPicPr>
          <p:cNvPr id="10" name="Рисунок 3" descr="Схема № 2"/>
          <p:cNvPicPr>
            <a:picLocks noChangeAspect="1" noChangeArrowheads="1"/>
          </p:cNvPicPr>
          <p:nvPr/>
        </p:nvPicPr>
        <p:blipFill>
          <a:blip r:embed="rId4"/>
          <a:srcRect t="4404"/>
          <a:stretch>
            <a:fillRect/>
          </a:stretch>
        </p:blipFill>
        <p:spPr bwMode="auto">
          <a:xfrm>
            <a:off x="827584" y="1697124"/>
            <a:ext cx="7323137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player.myshared.ru/273830/data/images/im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484784"/>
            <a:ext cx="7416824" cy="5040560"/>
          </a:xfrm>
          <a:prstGeom prst="rect">
            <a:avLst/>
          </a:prstGeom>
          <a:noFill/>
        </p:spPr>
      </p:pic>
      <p:pic>
        <p:nvPicPr>
          <p:cNvPr id="12" name="Picture 2" descr="https://al-su98.edumsko.ru/uploads/5000/19224/section/483210/.thumbs/shema_profesii.jpg?14974429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0096"/>
            <a:ext cx="7560840" cy="50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92150"/>
            <a:ext cx="7775575" cy="48990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mtClean="0">
                <a:solidFill>
                  <a:schemeClr val="hlink"/>
                </a:solidFill>
              </a:rPr>
              <a:t>   </a:t>
            </a:r>
            <a:endParaRPr lang="ru-RU" altLang="ru-RU" smtClean="0"/>
          </a:p>
        </p:txBody>
      </p:sp>
      <p:pic>
        <p:nvPicPr>
          <p:cNvPr id="220163" name="Рисунок 2" descr="SWScan00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135938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4" name="Рисунок 2" descr="SWScan00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645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Рисунок 1" descr="HWScan00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137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Рисунок 2" descr="SWScan00_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135938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83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22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Методика коллаж Т.В. Большева</a:t>
            </a:r>
          </a:p>
        </p:txBody>
      </p:sp>
      <p:sp>
        <p:nvSpPr>
          <p:cNvPr id="101378" name="Нижний колонтитул 3"/>
          <p:cNvSpPr>
            <a:spLocks noGrp="1"/>
          </p:cNvSpPr>
          <p:nvPr>
            <p:ph type="ftr" sz="quarter" idx="13"/>
          </p:nvPr>
        </p:nvSpPr>
        <p:spPr>
          <a:noFill/>
        </p:spPr>
        <p:txBody>
          <a:bodyPr/>
          <a:lstStyle/>
          <a:p>
            <a:r>
              <a:rPr lang="en-US" smtClean="0"/>
              <a:t>www.themegallery.com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000875" y="1214438"/>
            <a:ext cx="2143125" cy="214312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3" y="1571625"/>
            <a:ext cx="642937" cy="3571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214938" y="1643063"/>
            <a:ext cx="642937" cy="357187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6976" y="1571625"/>
            <a:ext cx="7992888" cy="531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Главная задача коллажа - соединить все картинки, буквы, цифры... между собой. Таким образом, происходит отработка сюжетного метода запоминания.</a:t>
            </a:r>
          </a:p>
          <a:p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Виды коллажей:</a:t>
            </a:r>
          </a:p>
          <a:p>
            <a:pPr lvl="0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Развивающий - способствует развитию фантазии, умения соединять в один сюжет, на первый взгляд, между собой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картинки;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Обучающий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способствует получению и закреплению информации о предмете коллажа.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896035" y="665077"/>
            <a:ext cx="4536505" cy="3744416"/>
          </a:xfrm>
          <a:prstGeom prst="roundRect">
            <a:avLst/>
          </a:prstGeom>
          <a:ln w="76200" cmpd="tri">
            <a:solidFill>
              <a:srgbClr val="0070C0"/>
            </a:solidFill>
          </a:ln>
        </p:spPr>
      </p:pic>
      <p:pic>
        <p:nvPicPr>
          <p:cNvPr id="5" name="Picture 10" descr="Клипарт по мотивам сказки  &quot;Репка&quot;"/>
          <p:cNvPicPr>
            <a:picLocks noChangeAspect="1" noChangeArrowheads="1"/>
          </p:cNvPicPr>
          <p:nvPr/>
        </p:nvPicPr>
        <p:blipFill>
          <a:blip r:embed="rId3"/>
          <a:srcRect t="1378" r="3929" b="2786"/>
          <a:stretch>
            <a:fillRect/>
          </a:stretch>
        </p:blipFill>
        <p:spPr bwMode="auto">
          <a:xfrm>
            <a:off x="179512" y="260648"/>
            <a:ext cx="4269779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55d17716ac2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5317" y="4481736"/>
            <a:ext cx="297263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Современные-инновационные технологии- мнемотехники</a:t>
            </a:r>
          </a:p>
        </p:txBody>
      </p:sp>
      <p:pic>
        <p:nvPicPr>
          <p:cNvPr id="5" name="Picture 2" descr="pro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2226568" cy="2325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90381" y="1142747"/>
            <a:ext cx="226933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Проппа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621249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  Русский ученый Владимир Яковлевич </a:t>
            </a:r>
            <a:r>
              <a:rPr lang="ru-RU" b="1" i="1" dirty="0" err="1" smtClean="0">
                <a:latin typeface="Times New Roman"/>
                <a:ea typeface="Calibri"/>
                <a:cs typeface="Times New Roman"/>
              </a:rPr>
              <a:t>Пропп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 предпринял попытку выделить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постоянные структурные элементы русских народных сказок, а говоря простым языком – выяснил, что сказки имеют определенную структуру.</a:t>
            </a:r>
            <a:endParaRPr lang="ru-RU" b="1" i="1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b="1" i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7688" y="2924944"/>
            <a:ext cx="8347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имеет определенные функции .Этих функций —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но, разумеется, не каждая сказка содержит их в полном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Может нарушаться и последовательность функций: перескоки, добавления, объединения, которые, однако, не противоречат основному ходу сказки. Сказка может начинаться с первой функции, с седьмой, с двенадцатой, но вряд ли будет возвращаться, восстанавливая пропущенные события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Основных, главных функций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Пропп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выделил 28. Для работы с детьми дошкольного возраста достаточно восьми.</a:t>
            </a:r>
          </a:p>
        </p:txBody>
      </p:sp>
    </p:spTree>
    <p:extLst>
      <p:ext uri="{BB962C8B-B14F-4D97-AF65-F5344CB8AC3E}">
        <p14:creationId xmlns:p14="http://schemas.microsoft.com/office/powerpoint/2010/main" val="24782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6111"/>
            <a:ext cx="9036496" cy="68118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84"/>
            <a:ext cx="1666676" cy="230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944"/>
            <a:ext cx="1666676" cy="230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111"/>
            <a:ext cx="1656183" cy="22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867"/>
            <a:ext cx="1512168" cy="228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111"/>
            <a:ext cx="1368152" cy="228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92897"/>
            <a:ext cx="16666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41388"/>
            <a:ext cx="1666676" cy="182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41389"/>
            <a:ext cx="1368152" cy="182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81" y="2573290"/>
            <a:ext cx="1398775" cy="179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62" y="2573291"/>
            <a:ext cx="1674301" cy="179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3" y="4668442"/>
            <a:ext cx="1617486" cy="186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72" y="4668442"/>
            <a:ext cx="1661116" cy="186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4668442"/>
            <a:ext cx="1368152" cy="186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23" y="4678121"/>
            <a:ext cx="1432133" cy="177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62" y="4668443"/>
            <a:ext cx="1674301" cy="178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0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ou5-dubna.ru/images/fgos_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0272" y="5661248"/>
            <a:ext cx="1767140" cy="911024"/>
          </a:xfrm>
          <a:prstGeom prst="rect">
            <a:avLst/>
          </a:prstGeom>
          <a:noFill/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89484" y="1700808"/>
            <a:ext cx="826030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Blip>
                <a:blip r:embed="rId3"/>
              </a:buBlip>
              <a:defRPr/>
            </a:pPr>
            <a:r>
              <a:rPr lang="ru-RU" sz="22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«речевое развитие включает владение речью как средством общения и культуры; </a:t>
            </a:r>
          </a:p>
          <a:p>
            <a:pPr eaLnBrk="1" hangingPunct="1">
              <a:buBlip>
                <a:blip r:embed="rId3"/>
              </a:buBlip>
              <a:defRPr/>
            </a:pPr>
            <a:r>
              <a:rPr lang="ru-RU" sz="22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активного словаря; </a:t>
            </a:r>
          </a:p>
          <a:p>
            <a:pPr eaLnBrk="1" hangingPunct="1">
              <a:buBlip>
                <a:blip r:embed="rId3"/>
              </a:buBlip>
              <a:defRPr/>
            </a:pPr>
            <a:r>
              <a:rPr lang="ru-RU" sz="22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связной, грамматически правильной диалогической и монологической речи; </a:t>
            </a:r>
          </a:p>
          <a:p>
            <a:pPr eaLnBrk="1" hangingPunct="1">
              <a:buBlip>
                <a:blip r:embed="rId3"/>
              </a:buBlip>
              <a:defRPr/>
            </a:pPr>
            <a:r>
              <a:rPr lang="ru-RU" sz="22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речевого творчества; </a:t>
            </a:r>
          </a:p>
          <a:p>
            <a:pPr eaLnBrk="1" hangingPunct="1">
              <a:buBlip>
                <a:blip r:embed="rId3"/>
              </a:buBlip>
              <a:defRPr/>
            </a:pPr>
            <a:r>
              <a:rPr lang="ru-RU" sz="22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звуковой и интонационной культуры речи, фонематического слуха; </a:t>
            </a:r>
          </a:p>
          <a:p>
            <a:pPr eaLnBrk="1" hangingPunct="1">
              <a:buBlip>
                <a:blip r:embed="rId3"/>
              </a:buBlip>
              <a:defRPr/>
            </a:pPr>
            <a:r>
              <a:rPr lang="ru-RU" sz="22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книжной культурой, детской литературой, понимание на слух текстов различных жанров детской литературы; формирование звуковой аналитико-синтетической активности как предпосылки обучения грамоте».</a:t>
            </a:r>
          </a:p>
          <a:p>
            <a:pPr eaLnBrk="1" hangingPunct="1">
              <a:defRPr/>
            </a:pPr>
            <a:endParaRPr lang="ru-RU" sz="2200" b="1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Согласно Федеральному государственному образовательному стандарту дошкольного образования (ФГОС ДО): </a:t>
            </a:r>
          </a:p>
        </p:txBody>
      </p:sp>
    </p:spTree>
    <p:extLst>
      <p:ext uri="{BB962C8B-B14F-4D97-AF65-F5344CB8AC3E}">
        <p14:creationId xmlns:p14="http://schemas.microsoft.com/office/powerpoint/2010/main" val="28168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644"/>
            <a:ext cx="8496944" cy="67883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020"/>
            <a:ext cx="1512167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309"/>
            <a:ext cx="1440160" cy="21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3267"/>
            <a:ext cx="1298879" cy="210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644"/>
            <a:ext cx="1296144" cy="208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030"/>
            <a:ext cx="1368152" cy="20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9" y="2401509"/>
            <a:ext cx="151216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99" y="2420889"/>
            <a:ext cx="144016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9"/>
            <a:ext cx="1353375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1302327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08436"/>
            <a:ext cx="1368152" cy="186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9" y="4437112"/>
            <a:ext cx="1512167" cy="216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92" y="4437112"/>
            <a:ext cx="1392428" cy="216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50" y="4437112"/>
            <a:ext cx="1396238" cy="216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643689" cy="68453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4" name="Блок-схема: перфолента 3"/>
          <p:cNvSpPr/>
          <p:nvPr/>
        </p:nvSpPr>
        <p:spPr>
          <a:xfrm>
            <a:off x="1389618" y="888681"/>
            <a:ext cx="2880320" cy="1080120"/>
          </a:xfrm>
          <a:prstGeom prst="flowChartPunchedTape">
            <a:avLst/>
          </a:prstGeom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Средний возраст</a:t>
            </a:r>
          </a:p>
        </p:txBody>
      </p:sp>
      <p:sp useBgFill="1">
        <p:nvSpPr>
          <p:cNvPr id="5" name="Блок-схема: перфолента 4"/>
          <p:cNvSpPr/>
          <p:nvPr/>
        </p:nvSpPr>
        <p:spPr>
          <a:xfrm>
            <a:off x="5618211" y="888681"/>
            <a:ext cx="2880320" cy="1080120"/>
          </a:xfrm>
          <a:prstGeom prst="flowChartPunchedTape">
            <a:avLst/>
          </a:prstGeom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Старший возраст</a:t>
            </a:r>
          </a:p>
        </p:txBody>
      </p:sp>
      <p:sp useBgFill="1">
        <p:nvSpPr>
          <p:cNvPr id="6" name="Горизонтальный свиток 5"/>
          <p:cNvSpPr/>
          <p:nvPr/>
        </p:nvSpPr>
        <p:spPr>
          <a:xfrm>
            <a:off x="866775" y="1936750"/>
            <a:ext cx="3960813" cy="130333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Обобщение одинаковых ситуаций в разных сказках</a:t>
            </a:r>
          </a:p>
        </p:txBody>
      </p:sp>
      <p:sp useBgFill="1">
        <p:nvSpPr>
          <p:cNvPr id="7" name="Горизонтальный свиток 6"/>
          <p:cNvSpPr/>
          <p:nvPr/>
        </p:nvSpPr>
        <p:spPr>
          <a:xfrm>
            <a:off x="900113" y="3122613"/>
            <a:ext cx="3959225" cy="130333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Изготовление красочных карт</a:t>
            </a:r>
          </a:p>
        </p:txBody>
      </p:sp>
      <p:sp useBgFill="1">
        <p:nvSpPr>
          <p:cNvPr id="8" name="Горизонтальный свиток 7"/>
          <p:cNvSpPr/>
          <p:nvPr/>
        </p:nvSpPr>
        <p:spPr>
          <a:xfrm>
            <a:off x="849313" y="4310063"/>
            <a:ext cx="3960812" cy="130333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Соотношение карт со сказочными сюжетами</a:t>
            </a:r>
          </a:p>
        </p:txBody>
      </p:sp>
      <p:sp useBgFill="1">
        <p:nvSpPr>
          <p:cNvPr id="9" name="Горизонтальный свиток 8"/>
          <p:cNvSpPr/>
          <p:nvPr/>
        </p:nvSpPr>
        <p:spPr>
          <a:xfrm>
            <a:off x="849313" y="5540375"/>
            <a:ext cx="3960812" cy="13049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Пересказ коротких сказок или отрывков по 3-5 картам</a:t>
            </a:r>
          </a:p>
        </p:txBody>
      </p:sp>
      <p:sp useBgFill="1">
        <p:nvSpPr>
          <p:cNvPr id="10" name="Горизонтальный свиток 9"/>
          <p:cNvSpPr/>
          <p:nvPr/>
        </p:nvSpPr>
        <p:spPr>
          <a:xfrm>
            <a:off x="5078413" y="1936750"/>
            <a:ext cx="3960812" cy="17494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Замена сюжетных картин схематическими изображениями</a:t>
            </a:r>
          </a:p>
        </p:txBody>
      </p:sp>
      <p:sp useBgFill="1">
        <p:nvSpPr>
          <p:cNvPr id="11" name="Горизонтальный свиток 10"/>
          <p:cNvSpPr/>
          <p:nvPr/>
        </p:nvSpPr>
        <p:spPr>
          <a:xfrm>
            <a:off x="5078413" y="3448050"/>
            <a:ext cx="3960812" cy="20161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Пересказ больших отрывков и целых сказок с использованием всего набора карт</a:t>
            </a:r>
          </a:p>
        </p:txBody>
      </p:sp>
      <p:sp useBgFill="1">
        <p:nvSpPr>
          <p:cNvPr id="12" name="Горизонтальный свиток 11"/>
          <p:cNvSpPr/>
          <p:nvPr/>
        </p:nvSpPr>
        <p:spPr>
          <a:xfrm>
            <a:off x="5078413" y="5265738"/>
            <a:ext cx="3960812" cy="15922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502800"/>
                </a:solidFill>
                <a:latin typeface="Times New Roman" pitchFamily="18" charset="0"/>
                <a:cs typeface="Times New Roman" pitchFamily="18" charset="0"/>
              </a:rPr>
              <a:t>Самостоятельное составление оригинальных речевых продуктов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2505075" y="3005138"/>
            <a:ext cx="649288" cy="503237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511425" y="4195763"/>
            <a:ext cx="647700" cy="504825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505075" y="5357813"/>
            <a:ext cx="649288" cy="504825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6734175" y="1893888"/>
            <a:ext cx="647700" cy="503237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734175" y="3349625"/>
            <a:ext cx="647700" cy="504825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6734175" y="5110163"/>
            <a:ext cx="647700" cy="503237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484438" y="1804988"/>
            <a:ext cx="647700" cy="503237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742094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Этапы формирования связной речи посредством карт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Проппа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42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04664"/>
            <a:ext cx="8280920" cy="63367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220" y="260648"/>
            <a:ext cx="7467600" cy="106613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«Кот, петух и лиса»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53828"/>
            <a:ext cx="14287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63" y="1623562"/>
            <a:ext cx="1368152" cy="214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37060"/>
            <a:ext cx="14287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14287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14287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048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Минемотаблица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составлению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творческих рассказов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Т.Б.Полянской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5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836712"/>
            <a:ext cx="892899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Квадрат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я?»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 лицо девочки (мальчика). Нужно подобрать изображения разных героев: феи, злой ведьмы, короля, зверей и т.д.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Квадрат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чем?»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Нарисованы схематически виды транс­порта.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Нужно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картинки из группы «Разные виды транспорта» 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волшебный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транспорт: летучий корабль, лета­ющая тарелка, ступа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Бабы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Яги и т. 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«Место и время».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Нарисованы схематически дере­вья, солнце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идет по тропинке. Нужно подобрать кар­тинки: лес, море, река,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дворец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луна, сказочный дворец и т. 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случилось?»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 знак вопроса, обо­значающий, что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случилось с героем, кого он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встретилНужно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подобрать картинки: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Снежная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королева, роботы,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Ко¬щей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Бессмертный и т. п.</a:t>
            </a:r>
          </a:p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Квадрат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помог?»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Нарисованы схематически заяц,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зер-кало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цветок, очки и т. п. Нужно подобрать картинки: разные животные, джинн, Снегурочка, ковер-самолет и т.д.</a:t>
            </a:r>
          </a:p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Квадрат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«Конец».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Нарисованы схематически смеющееся и плачущее лица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подобрать картинки: свадьба, дед и баба и т.д.</a:t>
            </a: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6" b="49868"/>
          <a:stretch/>
        </p:blipFill>
        <p:spPr bwMode="auto">
          <a:xfrm>
            <a:off x="251520" y="332656"/>
            <a:ext cx="942975" cy="816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488" b="50132"/>
          <a:stretch/>
        </p:blipFill>
        <p:spPr bwMode="auto">
          <a:xfrm>
            <a:off x="232967" y="1484784"/>
            <a:ext cx="952500" cy="857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b="50396"/>
          <a:stretch/>
        </p:blipFill>
        <p:spPr bwMode="auto">
          <a:xfrm>
            <a:off x="232967" y="2488133"/>
            <a:ext cx="742950" cy="695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0" r="68426"/>
          <a:stretch/>
        </p:blipFill>
        <p:spPr bwMode="auto">
          <a:xfrm>
            <a:off x="147242" y="3249216"/>
            <a:ext cx="561975" cy="819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8" t="50660" r="33967" b="2110"/>
          <a:stretch/>
        </p:blipFill>
        <p:spPr bwMode="auto">
          <a:xfrm>
            <a:off x="84833" y="4205228"/>
            <a:ext cx="781050" cy="590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4" t="50132"/>
          <a:stretch/>
        </p:blipFill>
        <p:spPr bwMode="auto">
          <a:xfrm>
            <a:off x="254051" y="5013176"/>
            <a:ext cx="704850" cy="676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5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68152" y="18864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 i="1" kern="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мыслительных карт Тони </a:t>
            </a:r>
            <a:r>
              <a:rPr lang="ru-RU" altLang="ru-RU" sz="3200" i="1" kern="0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Бьюзена</a:t>
            </a:r>
            <a:endParaRPr lang="ru-RU" altLang="ru-RU" sz="3200" i="1" kern="0" cap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8081"/>
          <a:stretch/>
        </p:blipFill>
        <p:spPr bwMode="auto">
          <a:xfrm>
            <a:off x="1320800" y="1828800"/>
            <a:ext cx="67564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6"/>
          <a:stretch>
            <a:fillRect/>
          </a:stretch>
        </p:blipFill>
        <p:spPr bwMode="auto">
          <a:xfrm>
            <a:off x="228600" y="1457325"/>
            <a:ext cx="88392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524000" y="457200"/>
            <a:ext cx="640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Преимущество</a:t>
            </a:r>
          </a:p>
        </p:txBody>
      </p:sp>
    </p:spTree>
    <p:extLst>
      <p:ext uri="{BB962C8B-B14F-4D97-AF65-F5344CB8AC3E}">
        <p14:creationId xmlns:p14="http://schemas.microsoft.com/office/powerpoint/2010/main" val="30885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7010400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Могут использоваться для:</a:t>
            </a:r>
          </a:p>
          <a:p>
            <a:pPr>
              <a:defRPr/>
            </a:pPr>
            <a:endParaRPr lang="ru-RU" sz="28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Изучение нового материала</a:t>
            </a:r>
          </a:p>
          <a:p>
            <a:pPr marL="285750" indent="-285750">
              <a:buFontTx/>
              <a:buChar char="-"/>
              <a:defRPr/>
            </a:pPr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Закрепление материала</a:t>
            </a:r>
          </a:p>
          <a:p>
            <a:pPr marL="285750" indent="-285750">
              <a:buFontTx/>
              <a:buChar char="-"/>
              <a:defRPr/>
            </a:pPr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Обобщение материала</a:t>
            </a:r>
          </a:p>
          <a:p>
            <a:pPr marL="285750" indent="-285750">
              <a:buFontTx/>
              <a:buChar char="-"/>
              <a:defRPr/>
            </a:pPr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Планирование деятельности</a:t>
            </a:r>
          </a:p>
          <a:p>
            <a:pPr marL="285750" indent="-285750">
              <a:buFontTx/>
              <a:buChar char="-"/>
              <a:defRPr/>
            </a:pPr>
            <a:endParaRPr lang="ru-RU" b="1" i="1" dirty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8"/>
            <a:ext cx="6727775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5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675562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404664"/>
            <a:ext cx="428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темы «Фрукты»</a:t>
            </a:r>
          </a:p>
        </p:txBody>
      </p:sp>
    </p:spTree>
    <p:extLst>
      <p:ext uri="{BB962C8B-B14F-4D97-AF65-F5344CB8AC3E}">
        <p14:creationId xmlns:p14="http://schemas.microsoft.com/office/powerpoint/2010/main" val="20734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3" name="Picture 2" descr="G:\итоговый круглый стол\наши МК\2015-06-03 19.08.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00" r="2812" b="3751"/>
          <a:stretch>
            <a:fillRect/>
          </a:stretch>
        </p:blipFill>
        <p:spPr bwMode="auto">
          <a:xfrm>
            <a:off x="611560" y="692696"/>
            <a:ext cx="8040688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4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Blip>
                <a:blip r:embed="rId2"/>
              </a:buBlip>
            </a:pPr>
            <a:r>
              <a:rPr lang="ru-RU" altLang="ru-RU" sz="2400" b="1" i="1" kern="0" dirty="0" smtClean="0">
                <a:latin typeface="Times New Roman" pitchFamily="18" charset="0"/>
                <a:cs typeface="Times New Roman" panose="02020603050405020304" pitchFamily="18" charset="0"/>
              </a:rPr>
              <a:t>Достаточно хорошо владеет устной речью, может выражать свои мысли, чувства и желания. </a:t>
            </a:r>
          </a:p>
          <a:p>
            <a:pPr eaLnBrk="1" hangingPunct="1">
              <a:lnSpc>
                <a:spcPct val="80000"/>
              </a:lnSpc>
              <a:buBlip>
                <a:blip r:embed="rId2"/>
              </a:buBlip>
            </a:pPr>
            <a:r>
              <a:rPr lang="ru-RU" altLang="ru-RU" sz="2400" b="1" i="1" kern="0" dirty="0" smtClean="0">
                <a:latin typeface="Times New Roman" pitchFamily="18" charset="0"/>
                <a:cs typeface="Times New Roman" panose="02020603050405020304" pitchFamily="18" charset="0"/>
              </a:rPr>
              <a:t> Может построить речевое высказывание в ситуации общения. </a:t>
            </a:r>
          </a:p>
          <a:p>
            <a:pPr eaLnBrk="1" hangingPunct="1">
              <a:lnSpc>
                <a:spcPct val="80000"/>
              </a:lnSpc>
              <a:buBlip>
                <a:blip r:embed="rId2"/>
              </a:buBlip>
            </a:pPr>
            <a:r>
              <a:rPr lang="ru-RU" altLang="ru-RU" sz="2400" b="1" i="1" kern="0" dirty="0" smtClean="0">
                <a:latin typeface="Times New Roman" pitchFamily="18" charset="0"/>
                <a:cs typeface="Times New Roman" panose="02020603050405020304" pitchFamily="18" charset="0"/>
              </a:rPr>
              <a:t> Может выделять звуки в словах, у него складываются предпосылки грамотности. </a:t>
            </a:r>
          </a:p>
          <a:p>
            <a:pPr eaLnBrk="1" hangingPunct="1">
              <a:lnSpc>
                <a:spcPct val="80000"/>
              </a:lnSpc>
              <a:buBlip>
                <a:blip r:embed="rId2"/>
              </a:buBlip>
            </a:pPr>
            <a:r>
              <a:rPr lang="ru-RU" altLang="ru-RU" sz="2400" b="1" i="1" kern="0" dirty="0" smtClean="0">
                <a:latin typeface="Times New Roman" pitchFamily="18" charset="0"/>
                <a:cs typeface="Times New Roman" panose="02020603050405020304" pitchFamily="18" charset="0"/>
              </a:rPr>
              <a:t>Способен договариваться, учитывая интересы других. </a:t>
            </a:r>
          </a:p>
          <a:p>
            <a:pPr eaLnBrk="1" hangingPunct="1">
              <a:lnSpc>
                <a:spcPct val="80000"/>
              </a:lnSpc>
              <a:buBlip>
                <a:blip r:embed="rId2"/>
              </a:buBlip>
            </a:pPr>
            <a:r>
              <a:rPr lang="ru-RU" altLang="ru-RU" sz="2400" b="1" i="1" kern="0" dirty="0" smtClean="0">
                <a:latin typeface="Times New Roman" pitchFamily="18" charset="0"/>
                <a:cs typeface="Times New Roman" panose="02020603050405020304" pitchFamily="18" charset="0"/>
              </a:rPr>
              <a:t>Проявляет любознательность, </a:t>
            </a:r>
            <a:r>
              <a:rPr lang="ru-RU" altLang="ru-RU" sz="2400" b="1" i="1" kern="0" dirty="0" err="1" smtClean="0">
                <a:latin typeface="Times New Roman" pitchFamily="18" charset="0"/>
                <a:cs typeface="Times New Roman" panose="02020603050405020304" pitchFamily="18" charset="0"/>
              </a:rPr>
              <a:t>задаѐт</a:t>
            </a:r>
            <a:r>
              <a:rPr lang="ru-RU" altLang="ru-RU" sz="2400" b="1" i="1" kern="0" dirty="0" smtClean="0">
                <a:latin typeface="Times New Roman" pitchFamily="18" charset="0"/>
                <a:cs typeface="Times New Roman" panose="02020603050405020304" pitchFamily="18" charset="0"/>
              </a:rPr>
              <a:t> вопросы, пытается самостоятельно придумывать объяснения явлениям природы, поступкам людей. </a:t>
            </a:r>
          </a:p>
          <a:p>
            <a:pPr eaLnBrk="1" hangingPunct="1">
              <a:lnSpc>
                <a:spcPct val="80000"/>
              </a:lnSpc>
              <a:buBlip>
                <a:blip r:embed="rId2"/>
              </a:buBlip>
            </a:pPr>
            <a:r>
              <a:rPr lang="ru-RU" altLang="ru-RU" sz="2400" b="1" i="1" kern="0" dirty="0" smtClean="0">
                <a:latin typeface="Times New Roman" pitchFamily="18" charset="0"/>
                <a:cs typeface="Times New Roman" panose="02020603050405020304" pitchFamily="18" charset="0"/>
              </a:rPr>
              <a:t>Знаком с произведениями детской литературы</a:t>
            </a:r>
            <a:r>
              <a:rPr lang="ru-RU" altLang="ru-RU" sz="18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речевого развития детей:</a:t>
            </a:r>
          </a:p>
        </p:txBody>
      </p:sp>
    </p:spTree>
    <p:extLst>
      <p:ext uri="{BB962C8B-B14F-4D97-AF65-F5344CB8AC3E}">
        <p14:creationId xmlns:p14="http://schemas.microsoft.com/office/powerpoint/2010/main" val="12998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7" y="215016"/>
            <a:ext cx="7499350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8142" y="2982486"/>
            <a:ext cx="68407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4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«Кто ясно мыслит – тот ясно излагает»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4869160"/>
            <a:ext cx="2103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Античная поговорка</a:t>
            </a:r>
          </a:p>
        </p:txBody>
      </p:sp>
    </p:spTree>
    <p:extLst>
      <p:ext uri="{BB962C8B-B14F-4D97-AF65-F5344CB8AC3E}">
        <p14:creationId xmlns:p14="http://schemas.microsoft.com/office/powerpoint/2010/main" val="42389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015" y="1268760"/>
            <a:ext cx="8568952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синквейна – процесс творческий. Это интересное занятие помогает самовыражению детей, через сочинение собственных нерифмованных стихов.</a:t>
            </a:r>
          </a:p>
          <a:p>
            <a:pPr marL="342900" lvl="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Синквейн учит находить и выделять в большом объеме информации главную мысль.</a:t>
            </a:r>
          </a:p>
          <a:p>
            <a:pPr marL="342900" lvl="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Синквейн облегчает процесс усвоения понятий и их содержания.</a:t>
            </a:r>
          </a:p>
          <a:p>
            <a:pPr marL="342900" lvl="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Синквейн — это также способ контроля и самоконтроля (дети могут сравнить синквейны и оценивать их</a:t>
            </a:r>
            <a:r>
              <a:rPr lang="ru-RU" alt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4365104"/>
            <a:ext cx="870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синквейна похоже на игру, ведь </a:t>
            </a:r>
            <a:r>
              <a:rPr lang="ru-RU" alt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сочинять весело</a:t>
            </a:r>
            <a:r>
              <a:rPr lang="ru-RU" alt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полезно и легко! Можно научить составлять синквейны детей, ещё не умеющих читать!</a:t>
            </a:r>
          </a:p>
          <a:p>
            <a:pPr marL="342900" lvl="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Совет: Сделайте с детьми копилку синквейнов. По стихотворениям, мультфильмам, прочитанным рассказам и сказкам, ситуациям из жизни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91880" y="476672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СИКВЕЙН</a:t>
            </a:r>
          </a:p>
        </p:txBody>
      </p:sp>
    </p:spTree>
    <p:extLst>
      <p:ext uri="{BB962C8B-B14F-4D97-AF65-F5344CB8AC3E}">
        <p14:creationId xmlns:p14="http://schemas.microsoft.com/office/powerpoint/2010/main" val="30123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170134" y="1484784"/>
            <a:ext cx="8964613" cy="50196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строка — тема </a:t>
            </a:r>
            <a:r>
              <a:rPr lang="ru-RU" sz="2000" b="1" i="1" kern="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заключает в себе одно слово (обычно 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Имя существительное"/>
              </a:rPr>
              <a:t>существительное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Местоимение"/>
              </a:rPr>
              <a:t>местоимение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которое обозначает объект или предмет, о котором пойдет речь.</a:t>
            </a:r>
          </a:p>
          <a:p>
            <a:pPr>
              <a:buFontTx/>
              <a:buNone/>
            </a:pP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строка — два слова (чаще всего 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Имя прилагательное"/>
              </a:rPr>
              <a:t>прилагательные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Причастие (лингвистика)"/>
              </a:rPr>
              <a:t>причастия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они дают описание признаков и свойств выбранного в </a:t>
            </a:r>
            <a:r>
              <a:rPr lang="ru-RU" sz="2000" b="1" i="1" kern="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синквейне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 или объекта.</a:t>
            </a:r>
          </a:p>
          <a:p>
            <a:pPr>
              <a:buFontTx/>
              <a:buNone/>
            </a:pP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строка — образована тремя 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Глагол"/>
              </a:rPr>
              <a:t>глаголами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Деепричастие"/>
              </a:rPr>
              <a:t>деепричастиями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описывающими характерные действия объекта.</a:t>
            </a:r>
          </a:p>
          <a:p>
            <a:pPr>
              <a:buFontTx/>
              <a:buNone/>
            </a:pP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Четвертая строка — фраза из четырёх слов, выражающая личное отношение автора </a:t>
            </a:r>
            <a:r>
              <a:rPr lang="ru-RU" sz="2000" b="1" i="1" kern="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описываемому предмету или объекту.</a:t>
            </a:r>
          </a:p>
          <a:p>
            <a:pPr>
              <a:buFontTx/>
              <a:buNone/>
            </a:pP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Пятая строка — одно слово-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Резюме"/>
              </a:rPr>
              <a:t>резюме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характеризующее суть предмета или объекта.</a:t>
            </a:r>
          </a:p>
          <a:p>
            <a:pPr>
              <a:buFontTx/>
              <a:buNone/>
            </a:pP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Чёткое соблюдение правил написания </a:t>
            </a:r>
            <a:r>
              <a:rPr lang="ru-RU" sz="2000" b="1" i="1" kern="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2000" b="1" i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обязательно. Например, для улучшения текста в четвёртой строке можно использовать три или пять слов, а в пятой строке — два слова. Возможны варианты использования и других частей речи.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548680"/>
            <a:ext cx="1520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7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260648"/>
            <a:ext cx="58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Алгоритм составления синквейна</a:t>
            </a:r>
            <a:b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Модель синквейна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Рисунок 4" descr="http://festival.1september.ru/articles/586446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444624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4311249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Предмет (тема) – одно слово-существительное.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Два прилагательных по теме.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Три глагола по теме.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Предложение по теме.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Ассоциация по теме: одно слово-предмет.</a:t>
            </a:r>
          </a:p>
        </p:txBody>
      </p:sp>
    </p:spTree>
    <p:extLst>
      <p:ext uri="{BB962C8B-B14F-4D97-AF65-F5344CB8AC3E}">
        <p14:creationId xmlns:p14="http://schemas.microsoft.com/office/powerpoint/2010/main" val="32330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2324" y="404664"/>
            <a:ext cx="4179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Пример синквейна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045833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Aft>
                <a:spcPct val="0"/>
              </a:spcAft>
            </a:pPr>
            <a:r>
              <a:rPr lang="ru-RU" altLang="ru-RU" sz="3600" dirty="0">
                <a:solidFill>
                  <a:prstClr val="black"/>
                </a:solidFill>
                <a:latin typeface="Times New Roman" pitchFamily="18" charset="0"/>
              </a:rPr>
              <a:t>1. Ежик</a:t>
            </a:r>
          </a:p>
          <a:p>
            <a:pPr marL="342900" lvl="0" indent="-342900" algn="ctr" eaLnBrk="0" fontAlgn="base" hangingPunct="0">
              <a:spcAft>
                <a:spcPct val="0"/>
              </a:spcAft>
            </a:pPr>
            <a:r>
              <a:rPr lang="ru-RU" altLang="ru-RU" sz="3600" dirty="0">
                <a:solidFill>
                  <a:prstClr val="black"/>
                </a:solidFill>
                <a:latin typeface="Times New Roman" pitchFamily="18" charset="0"/>
              </a:rPr>
              <a:t>2. </a:t>
            </a:r>
            <a:r>
              <a:rPr lang="ru-RU" altLang="ru-RU" sz="3600" dirty="0" smtClean="0">
                <a:solidFill>
                  <a:prstClr val="black"/>
                </a:solidFill>
                <a:latin typeface="Times New Roman" pitchFamily="18" charset="0"/>
              </a:rPr>
              <a:t>Серый, </a:t>
            </a:r>
            <a:r>
              <a:rPr lang="ru-RU" altLang="ru-RU" sz="3600" dirty="0">
                <a:solidFill>
                  <a:prstClr val="black"/>
                </a:solidFill>
                <a:latin typeface="Times New Roman" pitchFamily="18" charset="0"/>
              </a:rPr>
              <a:t>колючий</a:t>
            </a:r>
          </a:p>
          <a:p>
            <a:pPr marL="342900" lvl="0" indent="-342900" algn="ctr" eaLnBrk="0" fontAlgn="base" hangingPunct="0">
              <a:spcAft>
                <a:spcPct val="0"/>
              </a:spcAft>
            </a:pPr>
            <a:r>
              <a:rPr lang="ru-RU" altLang="ru-RU" sz="3600" dirty="0">
                <a:solidFill>
                  <a:prstClr val="black"/>
                </a:solidFill>
                <a:latin typeface="Times New Roman" pitchFamily="18" charset="0"/>
              </a:rPr>
              <a:t>3. Фыркает, спит, сворачивается.</a:t>
            </a:r>
          </a:p>
          <a:p>
            <a:pPr marL="342900" lvl="0" indent="-342900" algn="ctr" eaLnBrk="0" fontAlgn="base" hangingPunct="0">
              <a:spcAft>
                <a:spcPct val="0"/>
              </a:spcAft>
            </a:pPr>
            <a:r>
              <a:rPr lang="ru-RU" altLang="ru-RU" sz="3600" dirty="0">
                <a:solidFill>
                  <a:prstClr val="black"/>
                </a:solidFill>
                <a:latin typeface="Times New Roman" pitchFamily="18" charset="0"/>
              </a:rPr>
              <a:t>4. Мне нравится маленький ежик.</a:t>
            </a:r>
          </a:p>
          <a:p>
            <a:pPr marL="342900" lvl="0" indent="-342900" algn="ctr" eaLnBrk="0" fontAlgn="base" hangingPunct="0">
              <a:spcAft>
                <a:spcPct val="0"/>
              </a:spcAft>
            </a:pPr>
            <a:r>
              <a:rPr lang="ru-RU" altLang="ru-RU" sz="3600" dirty="0">
                <a:solidFill>
                  <a:prstClr val="black"/>
                </a:solidFill>
                <a:latin typeface="Times New Roman" pitchFamily="18" charset="0"/>
              </a:rPr>
              <a:t>5. Лес.</a:t>
            </a:r>
          </a:p>
        </p:txBody>
      </p:sp>
      <p:pic>
        <p:nvPicPr>
          <p:cNvPr id="4" name="Picture 2" descr="http://master.festival.1september.ru/articles/586446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810" y="4479337"/>
            <a:ext cx="3384376" cy="2030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516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/>
          </p:cNvSpPr>
          <p:nvPr/>
        </p:nvSpPr>
        <p:spPr bwMode="auto">
          <a:xfrm>
            <a:off x="457200" y="1484784"/>
            <a:ext cx="8218488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1.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2.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3.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4.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5.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11" descr="dglxasset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80" y="980753"/>
            <a:ext cx="20161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4" descr="f2a0ebd6c8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92" y="2348880"/>
            <a:ext cx="14398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clipart_oval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79" y="2348880"/>
            <a:ext cx="1512887" cy="7191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7" descr="DQtYmVj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92" y="3292218"/>
            <a:ext cx="13684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93806"/>
            <a:ext cx="1511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a_vy_znaete_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45" y="3433955"/>
            <a:ext cx="15589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" descr="dglxasset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54" y="4502384"/>
            <a:ext cx="18002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65" descr="ЛЕЖИ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53" y="4688681"/>
            <a:ext cx="1368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82" descr="н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45" y="4617243"/>
            <a:ext cx="466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" descr="i?id=413475909-44-72&amp;n=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57" y="4652961"/>
            <a:ext cx="16573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ed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755" y="5589240"/>
            <a:ext cx="2089150" cy="1079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7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2463" y="332656"/>
            <a:ext cx="5715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172" y="1628800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обучение- специальные формы организации познавательно-речевой деятельнотси.Интерактивное обучение основано 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взаимодействии.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обучения состоит в том,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практически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дети оказываются вовлечены в процесс познания.</a:t>
            </a:r>
          </a:p>
          <a:p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2656"/>
            <a:ext cx="78412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 в себя разнообразные методы развития речи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89172375"/>
              </p:ext>
            </p:extLst>
          </p:nvPr>
        </p:nvGraphicFramePr>
        <p:xfrm>
          <a:off x="1475656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46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icture-box.ru/images/child/201512271909382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" y="4525080"/>
            <a:ext cx="2505075" cy="2218055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6517" y="332656"/>
            <a:ext cx="5827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в работе с детьми 3-7 лет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008034"/>
              </p:ext>
            </p:extLst>
          </p:nvPr>
        </p:nvGraphicFramePr>
        <p:xfrm>
          <a:off x="1835696" y="1844824"/>
          <a:ext cx="6096000" cy="460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Младшая группа</a:t>
                      </a:r>
                    </a:p>
                    <a:p>
                      <a:pPr algn="l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-работа в парах</a:t>
                      </a:r>
                    </a:p>
                    <a:p>
                      <a:pPr algn="l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-хоровод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группа</a:t>
                      </a:r>
                    </a:p>
                    <a:p>
                      <a:pPr algn="l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-работа в парах</a:t>
                      </a:r>
                    </a:p>
                    <a:p>
                      <a:pPr algn="l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-хоровод</a:t>
                      </a:r>
                    </a:p>
                    <a:p>
                      <a:pPr algn="l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-цепочка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группа</a:t>
                      </a:r>
                      <a:endParaRPr lang="ru-RU" sz="24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-работа в парах</a:t>
                      </a:r>
                    </a:p>
                    <a:p>
                      <a:pPr algn="l"/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-хоровод</a:t>
                      </a:r>
                    </a:p>
                    <a:p>
                      <a:pPr algn="l"/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-цепочка</a:t>
                      </a:r>
                    </a:p>
                    <a:p>
                      <a:pPr algn="l"/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-интервью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в мелких группах(тройка)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-аквариум</a:t>
                      </a:r>
                    </a:p>
                    <a:p>
                      <a:endParaRPr lang="ru-RU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</a:t>
                      </a:r>
                      <a:r>
                        <a:rPr lang="ru-RU" sz="1800" b="1" i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20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-работа в парах</a:t>
                      </a: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-хоровод</a:t>
                      </a: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-цепочка</a:t>
                      </a: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-интервью</a:t>
                      </a: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-работа в мелких группах(тройка)</a:t>
                      </a: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-аквариум</a:t>
                      </a:r>
                    </a:p>
                    <a:p>
                      <a:pPr algn="l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-дерево знаний</a:t>
                      </a:r>
                    </a:p>
                    <a:p>
                      <a:pPr algn="l"/>
                      <a:endParaRPr lang="ru-RU" sz="18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2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Практическая часть</a:t>
            </a:r>
          </a:p>
        </p:txBody>
      </p:sp>
      <p:sp>
        <p:nvSpPr>
          <p:cNvPr id="103426" name="Нижний колонтитул 3"/>
          <p:cNvSpPr>
            <a:spLocks noGrp="1"/>
          </p:cNvSpPr>
          <p:nvPr>
            <p:ph type="ftr" sz="quarter" idx="13"/>
          </p:nvPr>
        </p:nvSpPr>
        <p:spPr>
          <a:noFill/>
        </p:spPr>
        <p:txBody>
          <a:bodyPr/>
          <a:lstStyle/>
          <a:p>
            <a:r>
              <a:rPr lang="en-US" smtClean="0"/>
              <a:t>www.themegallery.com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29438" y="1143000"/>
            <a:ext cx="1928812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501008"/>
            <a:ext cx="7863301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533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Слово-предмет</a:t>
            </a:r>
            <a:endParaRPr lang="ru-RU" alt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lvl="0" indent="-533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– признаки(2)</a:t>
            </a:r>
          </a:p>
          <a:p>
            <a:pPr marL="533400" lvl="0" indent="-533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Слова-действия (3)</a:t>
            </a:r>
          </a:p>
          <a:p>
            <a:pPr marL="533400" lvl="0" indent="-533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по теме</a:t>
            </a:r>
          </a:p>
          <a:p>
            <a:pPr marL="533400" lvl="0" indent="-533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слово, выражающее настроение.</a:t>
            </a:r>
          </a:p>
          <a:p>
            <a:pPr lvl="0"/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44824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altLang="ru-RU" sz="36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Синквейн</a:t>
            </a:r>
            <a:r>
              <a:rPr lang="ru-RU" alt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на тему «Любовь», «Жизнь»</a:t>
            </a:r>
            <a:endParaRPr lang="ru-RU" alt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67838366"/>
              </p:ext>
            </p:extLst>
          </p:nvPr>
        </p:nvGraphicFramePr>
        <p:xfrm>
          <a:off x="1187624" y="1916832"/>
          <a:ext cx="68644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 dirty="0" smtClean="0"/>
              <a:t>Особенности развития речи в раннем возрасте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5441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Примеры синквейна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003300"/>
                </a:solidFill>
              </a:rPr>
              <a:t>На тему любви: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Любовь.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Сказочная, фантастическая.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Приходит, окрыляет, убегает.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Удержать ее умеют единицы.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Мечта.</a:t>
            </a:r>
            <a:endParaRPr lang="ru-RU" sz="2400" b="1" dirty="0" smtClean="0">
              <a:solidFill>
                <a:srgbClr val="0033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003300"/>
                </a:solidFill>
              </a:rPr>
              <a:t>На тему жизни: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Жизнь.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Активная, бурная.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Воспитывает, развивает, учит.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Дает возможность реализовать себя.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3300"/>
                </a:solidFill>
              </a:rPr>
              <a:t>Искусство.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Переведите пословицы на русский язык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250825" y="1555750"/>
            <a:ext cx="629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3300"/>
                </a:solidFill>
              </a:rPr>
              <a:t>Сын леопарда - тоже леопард. (Африка)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843213" y="1989138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Яблоко от яблони недалеко падает.</a:t>
            </a: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23850" y="2563813"/>
            <a:ext cx="786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Верблюда под мостом не спрячешь. (Афганистан)</a:t>
            </a:r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4284663" y="2997200"/>
            <a:ext cx="409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Шила в мешке не утаишь.</a:t>
            </a: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250825" y="3643313"/>
            <a:ext cx="638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Бойся тихой реки, а не шумной. (Греция)</a:t>
            </a: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4067175" y="4149725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В тихом омуте черти водятся.</a:t>
            </a:r>
          </a:p>
        </p:txBody>
      </p:sp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395288" y="4579938"/>
            <a:ext cx="665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Молчаливый рот - золотой рот (Германия)</a:t>
            </a: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2843213" y="5157788"/>
            <a:ext cx="6054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Слова - серебро, а молчание – золото.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50825" y="5588000"/>
            <a:ext cx="7662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Тот не заблудится, кто спрашивает. (Финляндия)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4643438" y="6165850"/>
            <a:ext cx="383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Язык до Киева доведет.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/>
      <p:bldP spid="97285" grpId="0"/>
      <p:bldP spid="97287" grpId="0"/>
      <p:bldP spid="97288" grpId="0"/>
      <p:bldP spid="97289" grpId="0"/>
      <p:bldP spid="97290" grpId="0"/>
      <p:bldP spid="97291" grpId="0"/>
      <p:bldP spid="97292" grpId="0"/>
      <p:bldP spid="97293" grpId="0"/>
      <p:bldP spid="9729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/>
              <a:t>Задание: объясни выражения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250825" y="1844675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Дело в шляпе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3276600" y="1844675"/>
            <a:ext cx="234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Все в порядке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250825" y="2492375"/>
            <a:ext cx="4138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Плясать под чужую дудку</a:t>
            </a: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2700338" y="2997200"/>
            <a:ext cx="5903912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Действовать не по собственной воле</a:t>
            </a:r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323850" y="3644900"/>
            <a:ext cx="240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Как на иголках</a:t>
            </a:r>
          </a:p>
        </p:txBody>
      </p:sp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2916238" y="3716338"/>
            <a:ext cx="498316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Состояние крайнего волнения,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беспокойства</a:t>
            </a: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95288" y="4724400"/>
            <a:ext cx="207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Чесать язык</a:t>
            </a:r>
          </a:p>
        </p:txBody>
      </p:sp>
      <p:sp>
        <p:nvSpPr>
          <p:cNvPr id="100363" name="Rectangle 11"/>
          <p:cNvSpPr>
            <a:spLocks noChangeArrowheads="1"/>
          </p:cNvSpPr>
          <p:nvPr/>
        </p:nvSpPr>
        <p:spPr bwMode="auto">
          <a:xfrm>
            <a:off x="2987675" y="4724400"/>
            <a:ext cx="309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chemeClr val="tx2"/>
                </a:solidFill>
              </a:rPr>
              <a:t>Болтать попусту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468313" y="5445125"/>
            <a:ext cx="282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Морочить голову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3348038" y="5589588"/>
            <a:ext cx="4773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Отвлекать от основного дела </a:t>
            </a:r>
          </a:p>
          <a:p>
            <a:r>
              <a:rPr lang="ru-RU" sz="2400" b="1">
                <a:solidFill>
                  <a:schemeClr val="tx2"/>
                </a:solidFill>
              </a:rPr>
              <a:t>пустыми разговорами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  <p:bldP spid="100358" grpId="0"/>
      <p:bldP spid="100359" grpId="0"/>
      <p:bldP spid="100360" grpId="0"/>
      <p:bldP spid="100361" grpId="0"/>
      <p:bldP spid="100362" grpId="0"/>
      <p:bldP spid="100362" grpId="1"/>
      <p:bldP spid="100363" grpId="0"/>
      <p:bldP spid="100363" grpId="1"/>
      <p:bldP spid="100365" grpId="0"/>
      <p:bldP spid="10036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91513" cy="1081088"/>
          </a:xfrm>
        </p:spPr>
        <p:txBody>
          <a:bodyPr/>
          <a:lstStyle/>
          <a:p>
            <a:pPr algn="ctr"/>
            <a:r>
              <a:rPr lang="ru-RU" sz="3200" smtClean="0"/>
              <a:t>Задание: назвать полностью пословицу (по 2 данным словам)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250825" y="1700213"/>
            <a:ext cx="229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Семья – душа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700338" y="1773238"/>
            <a:ext cx="61960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Вся семья вместе, так и душа на месте.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395288" y="2420938"/>
            <a:ext cx="225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Доме – стены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2987675" y="2420938"/>
            <a:ext cx="52308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В своем доме и стены помогают.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323850" y="3141663"/>
            <a:ext cx="362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3300"/>
                </a:solidFill>
              </a:rPr>
              <a:t>Опереньем – </a:t>
            </a:r>
            <a:r>
              <a:rPr lang="ru-RU" sz="2400" b="1" dirty="0">
                <a:solidFill>
                  <a:srgbClr val="003300"/>
                </a:solidFill>
              </a:rPr>
              <a:t>ученьем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143372" y="3143248"/>
            <a:ext cx="4164666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>
                <a:solidFill>
                  <a:schemeClr val="tx2"/>
                </a:solidFill>
              </a:rPr>
              <a:t>Красна птица </a:t>
            </a:r>
            <a:r>
              <a:rPr lang="ru-RU" sz="2400" b="1" dirty="0" smtClean="0">
                <a:solidFill>
                  <a:schemeClr val="tx2"/>
                </a:solidFill>
              </a:rPr>
              <a:t>опереньем, </a:t>
            </a:r>
            <a:endParaRPr lang="ru-RU" sz="2400" b="1" dirty="0">
              <a:solidFill>
                <a:schemeClr val="tx2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>
                <a:solidFill>
                  <a:schemeClr val="tx2"/>
                </a:solidFill>
              </a:rPr>
              <a:t>а человек ученьем.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395288" y="4221163"/>
            <a:ext cx="2767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Кормит – портит</a:t>
            </a:r>
            <a:r>
              <a:rPr lang="ru-RU" sz="24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3492500" y="4221163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Труд кормит, а лень портит.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611188" y="5013325"/>
            <a:ext cx="2017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Время – час</a:t>
            </a:r>
            <a:endParaRPr lang="ru-RU">
              <a:solidFill>
                <a:srgbClr val="003300"/>
              </a:solidFill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3059113" y="5084763"/>
            <a:ext cx="4100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Делу время, потехе – час.</a:t>
            </a: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539750" y="5661025"/>
            <a:ext cx="2381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3300"/>
                </a:solidFill>
              </a:rPr>
              <a:t>Тепло – добро</a:t>
            </a: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3276600" y="5734050"/>
            <a:ext cx="35655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При солнышке тепло,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>
                <a:solidFill>
                  <a:schemeClr val="tx2"/>
                </a:solidFill>
              </a:rPr>
              <a:t>при матери добро.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/>
      <p:bldP spid="102406" grpId="0"/>
      <p:bldP spid="102407" grpId="0"/>
      <p:bldP spid="102408" grpId="0"/>
      <p:bldP spid="102409" grpId="0"/>
      <p:bldP spid="102410" grpId="0"/>
      <p:bldP spid="102411" grpId="0"/>
      <p:bldP spid="102412" grpId="0"/>
      <p:bldP spid="102413" grpId="0"/>
      <p:bldP spid="102414" grpId="0"/>
      <p:bldP spid="102415" grpId="0"/>
      <p:bldP spid="1024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81000"/>
            <a:ext cx="8569325" cy="1103313"/>
          </a:xfrm>
        </p:spPr>
        <p:txBody>
          <a:bodyPr/>
          <a:lstStyle/>
          <a:p>
            <a:pPr algn="ctr"/>
            <a:r>
              <a:rPr lang="ru-RU" sz="3200" smtClean="0"/>
              <a:t>Задание: каждое слово замени противоположным и получи название сказок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755650" y="1868488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Пёс без шапки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827088" y="2492375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Красные усы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468313" y="3141663"/>
            <a:ext cx="3319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Красивый цыплёнок</a:t>
            </a: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468313" y="3716338"/>
            <a:ext cx="3290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Серебряная курочка</a:t>
            </a: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755650" y="4365625"/>
            <a:ext cx="282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Чёрная туфелька</a:t>
            </a:r>
          </a:p>
        </p:txBody>
      </p:sp>
      <p:pic>
        <p:nvPicPr>
          <p:cNvPr id="104458" name="Picture 10" descr="muzon"/>
          <p:cNvPicPr>
            <a:picLocks noChangeAspect="1" noChangeArrowheads="1"/>
          </p:cNvPicPr>
          <p:nvPr/>
        </p:nvPicPr>
        <p:blipFill>
          <a:blip r:embed="rId3"/>
          <a:srcRect l="4977" t="17342" r="15591" b="20624"/>
          <a:stretch>
            <a:fillRect/>
          </a:stretch>
        </p:blipFill>
        <p:spPr bwMode="auto">
          <a:xfrm>
            <a:off x="4211638" y="4437063"/>
            <a:ext cx="23050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0" name="Picture 12" descr="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4772025"/>
            <a:ext cx="19050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2" name="Picture 14" descr="Krasnaya_shapochka"/>
          <p:cNvPicPr>
            <a:picLocks noChangeAspect="1" noChangeArrowheads="1"/>
          </p:cNvPicPr>
          <p:nvPr/>
        </p:nvPicPr>
        <p:blipFill>
          <a:blip r:embed="rId5"/>
          <a:srcRect l="14645" t="2570" r="9665"/>
          <a:stretch>
            <a:fillRect/>
          </a:stretch>
        </p:blipFill>
        <p:spPr bwMode="auto">
          <a:xfrm>
            <a:off x="7092950" y="4005263"/>
            <a:ext cx="17621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4" name="Picture 16" descr="s640x480"/>
          <p:cNvPicPr>
            <a:picLocks noChangeAspect="1" noChangeArrowheads="1"/>
          </p:cNvPicPr>
          <p:nvPr/>
        </p:nvPicPr>
        <p:blipFill>
          <a:blip r:embed="rId6"/>
          <a:srcRect l="19331" t="11961" r="11732" b="38170"/>
          <a:stretch>
            <a:fillRect/>
          </a:stretch>
        </p:blipFill>
        <p:spPr bwMode="auto">
          <a:xfrm>
            <a:off x="6588125" y="191611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6" name="Picture 18" descr="skazki-sharlja-perro--kot-v-sapoga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1638" y="2133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  <p:bldP spid="104453" grpId="0"/>
      <p:bldP spid="104454" grpId="0"/>
      <p:bldP spid="104455" grpId="0"/>
      <p:bldP spid="10445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smtClean="0"/>
              <a:t>Условия успешного речевого развития.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557338"/>
            <a:ext cx="8713787" cy="50196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1.Создание условий для развития речи детей в общении со взрослыми и сверстниками.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Владение педагогом правильной литературной речью.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Обеспечение развития звуковой культуры речи со стороны детей в соответствии с их возрастными особенностями.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Обеспечивают детям условий для обогащения их словаря с учетом возрастных особенностей.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Создание условий для овладения детьми грамматическим строем речи.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Развитие у детей связной речи с учетом их возрастных особенностей.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Развитие у детей понимания речи, упражняя детей в выполнении словесной инструкции.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Создание условий для развития планирующей и регулирующей функции речи детей в соответствии с их возрастными особенностями.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Приобщение детей к культуре чтения художественной литературы.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Поощрение детского словотворчества.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746125"/>
          </a:xfrm>
        </p:spPr>
        <p:txBody>
          <a:bodyPr/>
          <a:lstStyle/>
          <a:p>
            <a:pPr algn="ctr"/>
            <a:r>
              <a:rPr lang="ru-RU" sz="3200" smtClean="0"/>
              <a:t>Правила для смелых и упорных педагогов</a:t>
            </a:r>
          </a:p>
        </p:txBody>
      </p:sp>
      <p:sp>
        <p:nvSpPr>
          <p:cNvPr id="119812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испытываете затруднения в работе по развитию речи, то планируйте этот вид деятельности не иногда, не часто, а очень часто. Через 5 лет станет легче.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отвечайте сами на свой же вопрос. Терпите, и вы дождетесь того, что на него станут отвечать ваши дети. Помогать можно только ещё одним вопросом, или двумя, или десятью… Но знайте: количество вопросов обратно пропорционально уровню мастерства.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задавайте вопрос, на который можно ответить «да», или «нет». Это не имеет смысла.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занятия просмотрите конспект еще раз, вспомните все вопросы, которые вы задавали детям, и замените его одним более точным.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рассказ не получился или получился с трудом – улыбнитесь, ведь это здорово, потому что успех впереди.</a:t>
            </a:r>
            <a:endParaRPr lang="ru-RU" b="1" i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810" name="Нижний колонтитул 3"/>
          <p:cNvSpPr>
            <a:spLocks noGrp="1"/>
          </p:cNvSpPr>
          <p:nvPr>
            <p:ph type="ftr" sz="quarter" idx="13"/>
          </p:nvPr>
        </p:nvSpPr>
        <p:spPr>
          <a:noFill/>
        </p:spPr>
        <p:txBody>
          <a:bodyPr/>
          <a:lstStyle/>
          <a:p>
            <a:r>
              <a:rPr lang="en-US" smtClean="0"/>
              <a:t>www.themegallery.com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2313" y="1214438"/>
            <a:ext cx="2071687" cy="214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700808"/>
            <a:ext cx="86409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2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Инновационные,</a:t>
            </a:r>
            <a:r>
              <a:rPr lang="ru-RU" sz="2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нетрадиционные формы </a:t>
            </a:r>
            <a:r>
              <a:rPr lang="ru-RU" sz="2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развитию речи </a:t>
            </a:r>
            <a:r>
              <a:rPr lang="ru-RU" sz="2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детском саду не отрицают традиционные, а их совершенствуют, модернизируют, дополняют. </a:t>
            </a:r>
            <a:endParaRPr lang="ru-RU" sz="2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</a:t>
            </a:r>
            <a:r>
              <a:rPr lang="ru-RU" sz="2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они в данный момент в соответствии с требованиями времени. </a:t>
            </a:r>
            <a:endParaRPr lang="ru-RU" sz="2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Когда</a:t>
            </a:r>
            <a:r>
              <a:rPr lang="ru-RU" sz="2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используешь в работе что-то новое, интересное – увлекаешься сам, а соответственно и увлекаешь детей, а когда данная деятельность приносит ощутимый видный результат – это интересно и увлекательно вдвойне.</a:t>
            </a:r>
          </a:p>
        </p:txBody>
      </p:sp>
    </p:spTree>
    <p:extLst>
      <p:ext uri="{BB962C8B-B14F-4D97-AF65-F5344CB8AC3E}">
        <p14:creationId xmlns:p14="http://schemas.microsoft.com/office/powerpoint/2010/main" val="6303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60412659"/>
              </p:ext>
            </p:extLst>
          </p:nvPr>
        </p:nvGraphicFramePr>
        <p:xfrm>
          <a:off x="1187624" y="1916832"/>
          <a:ext cx="68644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4"/>
          <p:cNvSpPr txBox="1">
            <a:spLocks/>
          </p:cNvSpPr>
          <p:nvPr/>
        </p:nvSpPr>
        <p:spPr>
          <a:xfrm>
            <a:off x="431552" y="260648"/>
            <a:ext cx="82296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800" i="1" kern="0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развития  речи в младшем дошкольном возрасте</a:t>
            </a:r>
            <a:endParaRPr lang="ru-RU" sz="2800" i="1" kern="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8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97TGp_Child_light">
  <a:themeElements>
    <a:clrScheme name="Default Design 2">
      <a:dk1>
        <a:srgbClr val="000000"/>
      </a:dk1>
      <a:lt1>
        <a:srgbClr val="F6EDA8"/>
      </a:lt1>
      <a:dk2>
        <a:srgbClr val="006600"/>
      </a:dk2>
      <a:lt2>
        <a:srgbClr val="FFFFFF"/>
      </a:lt2>
      <a:accent1>
        <a:srgbClr val="73C95B"/>
      </a:accent1>
      <a:accent2>
        <a:srgbClr val="F7C037"/>
      </a:accent2>
      <a:accent3>
        <a:srgbClr val="FAF4D1"/>
      </a:accent3>
      <a:accent4>
        <a:srgbClr val="000000"/>
      </a:accent4>
      <a:accent5>
        <a:srgbClr val="BCE1B5"/>
      </a:accent5>
      <a:accent6>
        <a:srgbClr val="E0AE31"/>
      </a:accent6>
      <a:hlink>
        <a:srgbClr val="2393CB"/>
      </a:hlink>
      <a:folHlink>
        <a:srgbClr val="CB057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BBEAA8"/>
        </a:lt1>
        <a:dk2>
          <a:srgbClr val="063C60"/>
        </a:dk2>
        <a:lt2>
          <a:srgbClr val="FFFFFF"/>
        </a:lt2>
        <a:accent1>
          <a:srgbClr val="5598CF"/>
        </a:accent1>
        <a:accent2>
          <a:srgbClr val="AAD955"/>
        </a:accent2>
        <a:accent3>
          <a:srgbClr val="DAF3D1"/>
        </a:accent3>
        <a:accent4>
          <a:srgbClr val="000000"/>
        </a:accent4>
        <a:accent5>
          <a:srgbClr val="B4CAE4"/>
        </a:accent5>
        <a:accent6>
          <a:srgbClr val="9AC44C"/>
        </a:accent6>
        <a:hlink>
          <a:srgbClr val="C7AA6F"/>
        </a:hlink>
        <a:folHlink>
          <a:srgbClr val="9E65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6EDA8"/>
        </a:lt1>
        <a:dk2>
          <a:srgbClr val="006600"/>
        </a:dk2>
        <a:lt2>
          <a:srgbClr val="FFFFFF"/>
        </a:lt2>
        <a:accent1>
          <a:srgbClr val="73C95B"/>
        </a:accent1>
        <a:accent2>
          <a:srgbClr val="F7C037"/>
        </a:accent2>
        <a:accent3>
          <a:srgbClr val="FAF4D1"/>
        </a:accent3>
        <a:accent4>
          <a:srgbClr val="000000"/>
        </a:accent4>
        <a:accent5>
          <a:srgbClr val="BCE1B5"/>
        </a:accent5>
        <a:accent6>
          <a:srgbClr val="E0AE31"/>
        </a:accent6>
        <a:hlink>
          <a:srgbClr val="2393CB"/>
        </a:hlink>
        <a:folHlink>
          <a:srgbClr val="CB05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E6AE"/>
        </a:lt1>
        <a:dk2>
          <a:srgbClr val="800000"/>
        </a:dk2>
        <a:lt2>
          <a:srgbClr val="FFFFFF"/>
        </a:lt2>
        <a:accent1>
          <a:srgbClr val="F66C2E"/>
        </a:accent1>
        <a:accent2>
          <a:srgbClr val="F9DE3D"/>
        </a:accent2>
        <a:accent3>
          <a:srgbClr val="FDF0D3"/>
        </a:accent3>
        <a:accent4>
          <a:srgbClr val="000000"/>
        </a:accent4>
        <a:accent5>
          <a:srgbClr val="FABAAD"/>
        </a:accent5>
        <a:accent6>
          <a:srgbClr val="E2C936"/>
        </a:accent6>
        <a:hlink>
          <a:srgbClr val="6CCA85"/>
        </a:hlink>
        <a:folHlink>
          <a:srgbClr val="DCA44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4954</TotalTime>
  <Words>3914</Words>
  <Application>Microsoft Office PowerPoint</Application>
  <PresentationFormat>Экран (4:3)</PresentationFormat>
  <Paragraphs>695</Paragraphs>
  <Slides>87</Slides>
  <Notes>30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9" baseType="lpstr">
      <vt:lpstr>597TGp_Child_light</vt:lpstr>
      <vt:lpstr>Документ</vt:lpstr>
      <vt:lpstr>Педагогический совет  «Особенности современных форм, методов работы  ДОО по развитию  речи дошкольников»                     Составитель: Горных Г.И., воспитатель ,                                       высшей квалификационной категории</vt:lpstr>
      <vt:lpstr>           Цель:</vt:lpstr>
      <vt:lpstr>Презентация PowerPoint</vt:lpstr>
      <vt:lpstr>Презентация PowerPoint</vt:lpstr>
      <vt:lpstr>Актуальность проблемы речевого развития</vt:lpstr>
      <vt:lpstr> Согласно Федеральному государственному образовательному стандарту дошкольного образования (ФГОС ДО): </vt:lpstr>
      <vt:lpstr>Целевые ориентиры речевого развития детей:</vt:lpstr>
      <vt:lpstr>Особенности развития речи в раннем возрасте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Традиционные методы</vt:lpstr>
      <vt:lpstr>Традиционные  приемы</vt:lpstr>
      <vt:lpstr>Народный фольклор</vt:lpstr>
      <vt:lpstr>Народный фольклор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образовательные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Мнемотехника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Мнемотаблицы - схемы служат дидактическим материалом в работе по развитию  речи детей</vt:lpstr>
      <vt:lpstr>Презентация PowerPoint</vt:lpstr>
      <vt:lpstr>Презентация PowerPoint</vt:lpstr>
      <vt:lpstr>Методика развития связной речи  В.К. Воробьевой (картографическая схема)</vt:lpstr>
      <vt:lpstr>Рассказ «Зима»  (по методике В.К. Воробьевой)</vt:lpstr>
      <vt:lpstr>Презентация PowerPoint</vt:lpstr>
      <vt:lpstr>Квадрат-блоки </vt:lpstr>
      <vt:lpstr>Презентация PowerPoint</vt:lpstr>
      <vt:lpstr>Презентация PowerPoint</vt:lpstr>
      <vt:lpstr>Методика коллаж Т.В. Большева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формирования связной речи посредством карт Проппа:</vt:lpstr>
      <vt:lpstr>Сказка «Кот, петух и лиса»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часть</vt:lpstr>
      <vt:lpstr>Примеры синквейна</vt:lpstr>
      <vt:lpstr>Задание: Переведите пословицы на русский язык</vt:lpstr>
      <vt:lpstr>Задание: объясни выражения</vt:lpstr>
      <vt:lpstr>Задание: назвать полностью пословицу (по 2 данным словам)</vt:lpstr>
      <vt:lpstr>Задание: каждое слово замени противоположным и получи название сказок</vt:lpstr>
      <vt:lpstr>Условия успешного речевого развития. </vt:lpstr>
      <vt:lpstr>Правила для смелых и упорных педагогов</vt:lpstr>
      <vt:lpstr>Презентация PowerPoint</vt:lpstr>
    </vt:vector>
  </TitlesOfParts>
  <Company>HomeLab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предметно-развивающей среды, способствующей речевому развитию детей младшего дошкольного возраста</dc:title>
  <dc:creator>User</dc:creator>
  <cp:lastModifiedBy>RePack by Diakov</cp:lastModifiedBy>
  <cp:revision>409</cp:revision>
  <dcterms:created xsi:type="dcterms:W3CDTF">2011-02-05T18:02:26Z</dcterms:created>
  <dcterms:modified xsi:type="dcterms:W3CDTF">2018-11-27T18:38:24Z</dcterms:modified>
</cp:coreProperties>
</file>