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8FCF4-3DEB-4033-9701-B2CFB6CE5C3B}" type="datetimeFigureOut">
              <a:rPr lang="ru-RU" smtClean="0"/>
              <a:pPr/>
              <a:t>29.11.2018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E00E5-CC49-4C5E-85FA-5F61092D07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dn.eksmo.ru/v2/ITD000000000189981/COVER/cover3d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715016"/>
            <a:ext cx="9144000" cy="13430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итоги месячника по развитию речи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МАДОУ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 51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http://900igr.net/datas/doshkolnoe-obrazovanie/Deti-doshkolnogo-vozrasta/0013-013-Rech-doshkolnikov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7166"/>
            <a:ext cx="82153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600" dirty="0"/>
              <a:t>В рамках годового плана работы МАДОУ № 51 ноябрь обозначен как Методический месячник по развитию речи дошкольников. В нашем детском саду значимое место уделяется этому вопросу. Наряду с </a:t>
            </a:r>
            <a:r>
              <a:rPr lang="ru-RU" sz="2600" dirty="0" err="1"/>
              <a:t>общеразвивающими</a:t>
            </a:r>
            <a:r>
              <a:rPr lang="ru-RU" sz="2600" dirty="0"/>
              <a:t> группами  функционируют группы комбинированной направленности, компенсирующие группы для детей с тяжелыми нарушениями речи, работает </a:t>
            </a:r>
            <a:r>
              <a:rPr lang="ru-RU" sz="2600" dirty="0" err="1"/>
              <a:t>логопункт</a:t>
            </a:r>
            <a:r>
              <a:rPr lang="ru-RU" sz="2600" dirty="0"/>
              <a:t>. Детский сад полностью укомплектован квалифицированными кадрами. Кроме воспитателей, значимый вклад вносят 2 учителя-логопеда высшей квалификационной категории, учитель-дефектолог высшей квалификационной категории, педагог-психолог первой квалификационной категории.</a:t>
            </a:r>
          </a:p>
          <a:p>
            <a:endParaRPr lang="ru-RU" dirty="0"/>
          </a:p>
        </p:txBody>
      </p:sp>
      <p:pic>
        <p:nvPicPr>
          <p:cNvPr id="5" name="Рисунок 4" descr="говор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857760"/>
            <a:ext cx="542928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2600" dirty="0"/>
              <a:t>В рамках годового плана работы МАДОУ № 51 ноябрь обозначен как Методический месячник по развитию речи дошкольников. В нашем детском саду значимое место уделяется этому вопросу. Наряду с </a:t>
            </a:r>
            <a:r>
              <a:rPr lang="ru-RU" sz="2600" dirty="0" err="1"/>
              <a:t>общеразвивающими</a:t>
            </a:r>
            <a:r>
              <a:rPr lang="ru-RU" sz="2600" dirty="0"/>
              <a:t> группами  функционируют группы комбинированной направленности, компенсирующие группы для детей с тяжелыми </a:t>
            </a:r>
            <a:r>
              <a:rPr lang="ru-RU" sz="2600" smtClean="0"/>
              <a:t>нарушеиниями</a:t>
            </a:r>
            <a:r>
              <a:rPr lang="ru-RU" sz="2600" dirty="0" smtClean="0"/>
              <a:t> </a:t>
            </a:r>
            <a:r>
              <a:rPr lang="ru-RU" sz="2600" dirty="0"/>
              <a:t>речи, работает </a:t>
            </a:r>
            <a:r>
              <a:rPr lang="ru-RU" sz="2600" dirty="0" err="1"/>
              <a:t>логопункт</a:t>
            </a:r>
            <a:r>
              <a:rPr lang="ru-RU" sz="2600" dirty="0"/>
              <a:t>. Детский сад полностью укомплектован квалифицированными кадрами. Кроме воспитателей, значимый вклад вносят 2 учителя-логопеда высшей квалификационной категории, учитель-дефектолог высшей квалификационной категории, педагог-психолог первой квалификационной категории.</a:t>
            </a:r>
          </a:p>
          <a:p>
            <a:endParaRPr lang="ru-RU" dirty="0"/>
          </a:p>
        </p:txBody>
      </p:sp>
      <p:pic>
        <p:nvPicPr>
          <p:cNvPr id="5" name="Рисунок 4" descr="говори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857760"/>
            <a:ext cx="542928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5143500" cy="6572250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/>
              <a:t>В течение месяца в детском саду педагоги провели ряд мероприятий. Интересными были открытые занятия у учителя –логопеда </a:t>
            </a:r>
            <a:r>
              <a:rPr lang="ru-RU" sz="3300" dirty="0" err="1"/>
              <a:t>Скотниковой</a:t>
            </a:r>
            <a:r>
              <a:rPr lang="ru-RU" sz="3300" dirty="0"/>
              <a:t> Е.С. на тему «Бытовые приборы», Ежовой С.В. –«Вежливые слова», Томиловой Е.В.- «Сказочные герои», Горных Г.И. –«Развитие связной речи».</a:t>
            </a:r>
          </a:p>
          <a:p>
            <a:r>
              <a:rPr lang="ru-RU" sz="3300" dirty="0"/>
              <a:t>Педагоги детского сада имели возможность раскрыть данную тему , убедиться в очередной раз в ее актуальности , раскрытой в выступлениях и презентации   Топорковой Е.В. и </a:t>
            </a:r>
            <a:r>
              <a:rPr lang="ru-RU" sz="3300" dirty="0" err="1"/>
              <a:t>Халимендик</a:t>
            </a:r>
            <a:r>
              <a:rPr lang="ru-RU" sz="3300" dirty="0"/>
              <a:t> М.В. на педагогическом совете «Особенности современных форм и методов работы по развитию речи в дошкольной образовательной организации», в ходе которого были представлены и традиционные методы и формы, и новые образовательные технологии.</a:t>
            </a:r>
          </a:p>
          <a:p>
            <a:r>
              <a:rPr lang="ru-RU" sz="3300" dirty="0"/>
              <a:t>Опытом работы поделились воспитатели Панова ТН, Томилова Е.В., </a:t>
            </a:r>
            <a:r>
              <a:rPr lang="ru-RU" sz="3300" dirty="0" err="1"/>
              <a:t>Гаврина</a:t>
            </a:r>
            <a:r>
              <a:rPr lang="ru-RU" sz="3300" dirty="0"/>
              <a:t> ВИ, </a:t>
            </a:r>
            <a:r>
              <a:rPr lang="ru-RU" sz="3300" dirty="0" err="1"/>
              <a:t>Огородникова</a:t>
            </a:r>
            <a:r>
              <a:rPr lang="ru-RU" sz="3300" dirty="0"/>
              <a:t> А.Н., музыкальный руководитель Щербакова Т.М. Особый интерес вызвали новые формы и методы работы , которые как апробированы, так и неиспользуемые  пока в работе (воспитатель Горных ГИ).</a:t>
            </a:r>
          </a:p>
          <a:p>
            <a:endParaRPr lang="ru-RU" dirty="0"/>
          </a:p>
        </p:txBody>
      </p:sp>
      <p:pic>
        <p:nvPicPr>
          <p:cNvPr id="4" name="Рисунок 3" descr="логопе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34" y="2071678"/>
            <a:ext cx="3857684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ибл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7938"/>
            <a:ext cx="9144000" cy="493006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6286544" cy="3714776"/>
          </a:xfrm>
        </p:spPr>
        <p:txBody>
          <a:bodyPr>
            <a:noAutofit/>
          </a:bodyPr>
          <a:lstStyle/>
          <a:p>
            <a:r>
              <a:rPr lang="ru-RU" sz="2800" dirty="0"/>
              <a:t>Помощниками в проведении Методического месяца стала и библиотека поселка (руководитель </a:t>
            </a:r>
            <a:r>
              <a:rPr lang="ru-RU" sz="2800" dirty="0" err="1"/>
              <a:t>Кокшарова</a:t>
            </a:r>
            <a:r>
              <a:rPr lang="ru-RU" sz="2800" dirty="0"/>
              <a:t> Н.В.). Все дети 5-7 лет посетили познавательные часы по творчеству детских писателей  В.Драгунского и Н. Носова, краеведческие часы по истории родного поселка, за что огромное спасибо сотрудникам библиотеки.</a:t>
            </a:r>
            <a:br>
              <a:rPr lang="ru-RU" sz="2800" dirty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Уважаемые педагоги!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 </a:t>
            </a:r>
            <a:br>
              <a:rPr lang="ru-RU" sz="2200" dirty="0"/>
            </a:br>
            <a:r>
              <a:rPr lang="ru-RU" sz="2200" dirty="0"/>
              <a:t>Спасибо за проявленный интерес и творческий подход в решении задач речевого развития детей!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s://ds04.infourok.ru/uploads/ex/0c3c/001086fb-f1c4ea51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4857750" cy="66436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 остались в стороне в этом месяце  и родители воспитанников. Для них был проведен мастер-класс по развитию речи средствами песочной терапии ( </a:t>
            </a:r>
            <a:r>
              <a:rPr lang="ru-RU" dirty="0" err="1"/>
              <a:t>Бузунова</a:t>
            </a:r>
            <a:r>
              <a:rPr lang="ru-RU" dirty="0"/>
              <a:t> </a:t>
            </a:r>
            <a:r>
              <a:rPr lang="ru-RU" dirty="0" err="1"/>
              <a:t>ВА,Таскина</a:t>
            </a:r>
            <a:r>
              <a:rPr lang="ru-RU" dirty="0"/>
              <a:t> А.В.) и </a:t>
            </a:r>
            <a:r>
              <a:rPr lang="ru-RU" dirty="0" err="1"/>
              <a:t>общесадовое</a:t>
            </a:r>
            <a:r>
              <a:rPr lang="ru-RU" dirty="0"/>
              <a:t> родительское собрание, на котором шла речь о типичных нарушениях речи, их причинах (учитель-логопед </a:t>
            </a:r>
            <a:r>
              <a:rPr lang="ru-RU" dirty="0" err="1"/>
              <a:t>Скотникова</a:t>
            </a:r>
            <a:r>
              <a:rPr lang="ru-RU" dirty="0"/>
              <a:t> Е.С.), </a:t>
            </a:r>
          </a:p>
          <a:p>
            <a:r>
              <a:rPr lang="ru-RU" dirty="0"/>
              <a:t>о роли музыки в развитии речи (музыкальный руководитель Александрова О.А.), о правильном  питании и , как следствие соответственно, правильной речи здорового ребенка (медсестра Патрушева АК).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User\Desktop\Новая папка (2)\IMG_20181121_1740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0950" y="571480"/>
            <a:ext cx="386876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4429125" cy="6215063"/>
          </a:xfrm>
        </p:spPr>
        <p:txBody>
          <a:bodyPr>
            <a:normAutofit fontScale="55000" lnSpcReduction="20000"/>
          </a:bodyPr>
          <a:lstStyle/>
          <a:p>
            <a:r>
              <a:rPr lang="ru-RU" sz="4500" b="1" dirty="0"/>
              <a:t>Уважаемые родители! </a:t>
            </a:r>
            <a:endParaRPr lang="ru-RU" sz="4500" dirty="0"/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 smtClean="0"/>
              <a:t>Приглашаем </a:t>
            </a:r>
            <a:r>
              <a:rPr lang="ru-RU" dirty="0"/>
              <a:t>вас к активному тесному взаимодействию и сотрудничеству в разрешении трудностей ребенка! 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Дополнительно </a:t>
            </a:r>
            <a:r>
              <a:rPr lang="ru-RU" dirty="0"/>
              <a:t>сообщаем, что набор в группы компенсирующей направленности проводится до 1 июня при наличии заключения </a:t>
            </a:r>
            <a:r>
              <a:rPr lang="ru-RU" dirty="0" err="1"/>
              <a:t>психолого-медико-педагогической</a:t>
            </a:r>
            <a:r>
              <a:rPr lang="ru-RU" dirty="0"/>
              <a:t> комиссии и вашего личного заявления.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2500" dirty="0" smtClean="0"/>
              <a:t>          </a:t>
            </a:r>
          </a:p>
          <a:p>
            <a:pPr>
              <a:buNone/>
            </a:pPr>
            <a:r>
              <a:rPr lang="ru-RU" sz="2500" dirty="0" smtClean="0"/>
              <a:t>  </a:t>
            </a:r>
            <a:r>
              <a:rPr lang="ru-RU" sz="2500" dirty="0" err="1" smtClean="0"/>
              <a:t>А.Н.Пайкова</a:t>
            </a:r>
            <a:r>
              <a:rPr lang="ru-RU" sz="2500" dirty="0" smtClean="0"/>
              <a:t>, заместитель     заведующего по УМР</a:t>
            </a:r>
          </a:p>
          <a:p>
            <a:pPr>
              <a:buNone/>
            </a:pPr>
            <a:r>
              <a:rPr lang="ru-RU" sz="2500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http://detskaya-skazka.ru/img/razvitie_rech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46"/>
            <a:ext cx="4000560" cy="430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452</Words>
  <Application>Microsoft Office PowerPoint</Application>
  <PresentationFormat>Экран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Помощниками в проведении Методического месяца стала и библиотека поселка (руководитель Кокшарова Н.В.). Все дети 5-7 лет посетили познавательные часы по творчеству детских писателей  В.Драгунского и Н. Носова, краеведческие часы по истории родного поселка, за что огромное спасибо сотрудникам библиотеки. </vt:lpstr>
      <vt:lpstr>Уважаемые педагоги!   Спасибо за проявленный интерес и творческий подход в решении задач речевого развития детей! 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34</cp:revision>
  <dcterms:created xsi:type="dcterms:W3CDTF">2018-11-28T08:28:53Z</dcterms:created>
  <dcterms:modified xsi:type="dcterms:W3CDTF">2018-11-29T08:20:24Z</dcterms:modified>
</cp:coreProperties>
</file>