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media/audio81.wav" ContentType="audio/x-wav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media/audio41.wav" ContentType="audio/x-wav"/>
  <Override PartName="/ppt/slideLayouts/slideLayout10.xml" ContentType="application/vnd.openxmlformats-officedocument.presentationml.slideLayout+xml"/>
  <Override PartName="/ppt/media/audio11.wav" ContentType="audio/x-wav"/>
  <Override PartName="/ppt/media/audio21.wav" ContentType="audio/x-wav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61" r:id="rId3"/>
    <p:sldId id="260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43" d="100"/>
          <a:sy n="43" d="100"/>
        </p:scale>
        <p:origin x="-11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audio" Target="../media/audio8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3861">
        <p:fade/>
        <p:sndAc>
          <p:stSnd>
            <p:snd r:embed="rId7" name="1.wav"/>
          </p:stSnd>
        </p:sndAc>
      </p:transition>
    </mc:Choice>
    <mc:Fallback>
      <p:transition spd="med" advTm="13861">
        <p:fade/>
        <p:sndAc>
          <p:stSnd>
            <p:snd r:embed="rId2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="" xmlns:a16="http://schemas.microsoft.com/office/drawing/2014/main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="" xmlns:a16="http://schemas.microsoft.com/office/drawing/2014/main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="" xmlns:a16="http://schemas.microsoft.com/office/drawing/2014/main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="" xmlns:a16="http://schemas.microsoft.com/office/drawing/2014/main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7333">
        <p:fade/>
        <p:sndAc>
          <p:stSnd>
            <p:snd r:embed="rId12" name="2.wav"/>
          </p:stSnd>
        </p:sndAc>
      </p:transition>
    </mc:Choice>
    <mc:Fallback>
      <p:transition spd="med" advTm="17333">
        <p:fade/>
        <p:sndAc>
          <p:stSnd>
            <p:snd r:embed="rId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=""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9203">
        <p:fade/>
        <p:sndAc>
          <p:stSnd>
            <p:snd r:embed="rId4" name="4.wav"/>
          </p:stSnd>
        </p:sndAc>
      </p:transition>
    </mc:Choice>
    <mc:Fallback>
      <p:transition spd="med" advTm="19203">
        <p:fade/>
        <p:sndAc>
          <p:stSnd>
            <p:snd r:embed="rId2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36897">
        <p:fade/>
        <p:sndAc>
          <p:stSnd>
            <p:snd r:embed="rId12" name="8.wav"/>
          </p:stSnd>
        </p:sndAc>
      </p:transition>
    </mc:Choice>
    <mc:Fallback>
      <p:transition spd="med" advTm="36897">
        <p:fade/>
        <p:sndAc>
          <p:stSnd>
            <p:snd r:embed="rId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102</Words>
  <Application>Microsoft Office PowerPoint</Application>
  <PresentationFormat>Экран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User</cp:lastModifiedBy>
  <cp:revision>112</cp:revision>
  <dcterms:created xsi:type="dcterms:W3CDTF">2018-05-24T10:32:45Z</dcterms:created>
  <dcterms:modified xsi:type="dcterms:W3CDTF">2018-08-08T06:22:46Z</dcterms:modified>
</cp:coreProperties>
</file>