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audio81.wav" ContentType="audio/x-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4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media/audio21.wav" ContentType="audio/x-wav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6" r:id="rId2"/>
    <p:sldId id="261" r:id="rId3"/>
    <p:sldId id="260" r:id="rId4"/>
    <p:sldId id="265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43" d="100"/>
          <a:sy n="43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08.08.2018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08.08.2018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audio" Target="../media/audio8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3861">
        <p:fade/>
        <p:sndAc>
          <p:stSnd>
            <p:snd r:embed="rId7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=""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=""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=""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7333">
        <p:fade/>
        <p:sndAc>
          <p:stSnd>
            <p:snd r:embed="rId1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=""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9203">
        <p:fade/>
        <p:sndAc>
          <p:stSnd>
            <p:snd r:embed="rId4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6897">
        <p:fade/>
        <p:sndAc>
          <p:stSnd>
            <p:snd r:embed="rId1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102</Words>
  <Application>Microsoft Office PowerPoint</Application>
  <PresentationFormat>Экран (4:3)</PresentationFormat>
  <Paragraphs>27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User</cp:lastModifiedBy>
  <cp:revision>112</cp:revision>
  <dcterms:created xsi:type="dcterms:W3CDTF">2018-05-24T10:32:45Z</dcterms:created>
  <dcterms:modified xsi:type="dcterms:W3CDTF">2018-08-08T06:22:46Z</dcterms:modified>
</cp:coreProperties>
</file>