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1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679D4-8B6D-4F80-9360-6EC266C46EB6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157A1-A15D-4777-9F2E-6049AEE0E7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679D4-8B6D-4F80-9360-6EC266C46EB6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157A1-A15D-4777-9F2E-6049AEE0E7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679D4-8B6D-4F80-9360-6EC266C46EB6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157A1-A15D-4777-9F2E-6049AEE0E7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679D4-8B6D-4F80-9360-6EC266C46EB6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157A1-A15D-4777-9F2E-6049AEE0E7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679D4-8B6D-4F80-9360-6EC266C46EB6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157A1-A15D-4777-9F2E-6049AEE0E7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679D4-8B6D-4F80-9360-6EC266C46EB6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157A1-A15D-4777-9F2E-6049AEE0E7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679D4-8B6D-4F80-9360-6EC266C46EB6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157A1-A15D-4777-9F2E-6049AEE0E7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679D4-8B6D-4F80-9360-6EC266C46EB6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157A1-A15D-4777-9F2E-6049AEE0E7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679D4-8B6D-4F80-9360-6EC266C46EB6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157A1-A15D-4777-9F2E-6049AEE0E7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679D4-8B6D-4F80-9360-6EC266C46EB6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157A1-A15D-4777-9F2E-6049AEE0E7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679D4-8B6D-4F80-9360-6EC266C46EB6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157A1-A15D-4777-9F2E-6049AEE0E7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679D4-8B6D-4F80-9360-6EC266C46EB6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0157A1-A15D-4777-9F2E-6049AEE0E77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785794"/>
            <a:ext cx="7772400" cy="1470025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Всемирный День </a:t>
            </a:r>
            <a:r>
              <a:rPr lang="ru-RU" sz="4000" b="1" dirty="0" smtClean="0">
                <a:solidFill>
                  <a:srgbClr val="C00000"/>
                </a:solidFill>
              </a:rPr>
              <a:t>памяти </a:t>
            </a:r>
            <a:r>
              <a:rPr lang="ru-RU" sz="4000" b="1" dirty="0" smtClean="0">
                <a:solidFill>
                  <a:srgbClr val="C00000"/>
                </a:solidFill>
              </a:rPr>
              <a:t>жертв ДТП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2214554"/>
            <a:ext cx="7786742" cy="421484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F:\фото\P10407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32856"/>
            <a:ext cx="9144000" cy="38678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:\слайды к дню памяти жертв ДТП\MemoryDay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5" y="428604"/>
            <a:ext cx="8143932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F:\слайды к дню памяти жертв ДТП\imag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00042"/>
            <a:ext cx="8286808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F:\слайды к дню памяти жертв ДТП\img_user_file_563f76c599769_1_5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7" y="285728"/>
            <a:ext cx="8286808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F:\слайды к дню памяти жертв ДТП\img15 (1)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7" y="285728"/>
            <a:ext cx="8358246" cy="5840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F:\слайды к дню памяти жертв ДТП\img1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7" y="500042"/>
            <a:ext cx="8286808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F:\слайды к дню памяти жертв ДТП\img2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7" y="285728"/>
            <a:ext cx="8215370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:\слайды к дню памяти жертв ДТП\img2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9" y="285728"/>
            <a:ext cx="8429684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:\слайды к дню памяти жертв ДТП\img1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9" y="357166"/>
            <a:ext cx="8286808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:\слайды к дню памяти жертв ДТП\img38 (1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5" y="285728"/>
            <a:ext cx="8215370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5</Words>
  <Application>Microsoft Office PowerPoint</Application>
  <PresentationFormat>Экран (4:3)</PresentationFormat>
  <Paragraphs>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Всемирный День памяти жертв ДТП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Всемирный День Памяти жертв ДТП</dc:title>
  <dc:creator>user</dc:creator>
  <cp:lastModifiedBy>User</cp:lastModifiedBy>
  <cp:revision>3</cp:revision>
  <dcterms:created xsi:type="dcterms:W3CDTF">2018-11-19T07:31:58Z</dcterms:created>
  <dcterms:modified xsi:type="dcterms:W3CDTF">2018-11-19T11:56:42Z</dcterms:modified>
</cp:coreProperties>
</file>