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79D4-8B6D-4F80-9360-6EC266C46EB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57A1-A15D-4777-9F2E-6049AEE0E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Всемирный День </a:t>
            </a:r>
            <a:r>
              <a:rPr lang="ru-RU" sz="4000" b="1" dirty="0" smtClean="0">
                <a:solidFill>
                  <a:srgbClr val="C00000"/>
                </a:solidFill>
              </a:rPr>
              <a:t>памяти </a:t>
            </a:r>
            <a:r>
              <a:rPr lang="ru-RU" sz="4000" b="1" dirty="0" smtClean="0">
                <a:solidFill>
                  <a:srgbClr val="C00000"/>
                </a:solidFill>
              </a:rPr>
              <a:t>жертв ДТП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786742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\P104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3867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лайды к дню памяти жертв ДТП\MemoryDa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428604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слайды к дню памяти жертв ДТП\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слайды к дню памяти жертв ДТП\img_user_file_563f76c599769_1_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слайды к дню памяти жертв ДТП\img15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слайды к дню памяти жертв ДТП\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500042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слайды к дню памяти жертв ДТП\img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85728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лайды к дню памяти жертв ДТП\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лайды к дню памяти жертв ДТП\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лайды к дню памяти жертв ДТП\img38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5728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Всемирный День памяти жертв ДТП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Памяти жертв ДТП</dc:title>
  <dc:creator>user</dc:creator>
  <cp:lastModifiedBy>User</cp:lastModifiedBy>
  <cp:revision>3</cp:revision>
  <dcterms:created xsi:type="dcterms:W3CDTF">2018-11-19T07:31:58Z</dcterms:created>
  <dcterms:modified xsi:type="dcterms:W3CDTF">2018-11-19T11:56:42Z</dcterms:modified>
</cp:coreProperties>
</file>