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458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18" Type="http://schemas.openxmlformats.org/officeDocument/2006/relationships/image" Target="../media/image45.emf"/><Relationship Id="rId26" Type="http://schemas.openxmlformats.org/officeDocument/2006/relationships/image" Target="../media/image53.emf"/><Relationship Id="rId3" Type="http://schemas.openxmlformats.org/officeDocument/2006/relationships/audio" Target="../media/audio6.wav"/><Relationship Id="rId21" Type="http://schemas.openxmlformats.org/officeDocument/2006/relationships/image" Target="../media/image48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4.emf"/><Relationship Id="rId25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emf"/><Relationship Id="rId20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24" Type="http://schemas.openxmlformats.org/officeDocument/2006/relationships/image" Target="../media/image51.emf"/><Relationship Id="rId5" Type="http://schemas.openxmlformats.org/officeDocument/2006/relationships/image" Target="../media/image32.jpeg"/><Relationship Id="rId15" Type="http://schemas.openxmlformats.org/officeDocument/2006/relationships/image" Target="../media/image42.emf"/><Relationship Id="rId23" Type="http://schemas.openxmlformats.org/officeDocument/2006/relationships/image" Target="../media/image50.emf"/><Relationship Id="rId10" Type="http://schemas.openxmlformats.org/officeDocument/2006/relationships/image" Target="../media/image37.emf"/><Relationship Id="rId19" Type="http://schemas.openxmlformats.org/officeDocument/2006/relationships/image" Target="../media/image46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Relationship Id="rId22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0.emf"/><Relationship Id="rId3" Type="http://schemas.openxmlformats.org/officeDocument/2006/relationships/audio" Target="../media/audio7.wav"/><Relationship Id="rId7" Type="http://schemas.openxmlformats.org/officeDocument/2006/relationships/image" Target="../media/image27.emf"/><Relationship Id="rId12" Type="http://schemas.openxmlformats.org/officeDocument/2006/relationships/image" Target="../media/image59.emf"/><Relationship Id="rId17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39.emf"/><Relationship Id="rId5" Type="http://schemas.openxmlformats.org/officeDocument/2006/relationships/image" Target="../media/image55.emf"/><Relationship Id="rId15" Type="http://schemas.openxmlformats.org/officeDocument/2006/relationships/image" Target="../media/image62.emf"/><Relationship Id="rId10" Type="http://schemas.openxmlformats.org/officeDocument/2006/relationships/image" Target="../media/image38.emf"/><Relationship Id="rId4" Type="http://schemas.openxmlformats.org/officeDocument/2006/relationships/image" Target="../media/image54.emf"/><Relationship Id="rId9" Type="http://schemas.openxmlformats.org/officeDocument/2006/relationships/image" Target="../media/image58.emf"/><Relationship Id="rId14" Type="http://schemas.openxmlformats.org/officeDocument/2006/relationships/image" Target="../media/image6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image" Target="../media/image74.emf"/><Relationship Id="rId3" Type="http://schemas.openxmlformats.org/officeDocument/2006/relationships/audio" Target="../media/audio8.wav"/><Relationship Id="rId7" Type="http://schemas.openxmlformats.org/officeDocument/2006/relationships/image" Target="../media/image68.emf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11" Type="http://schemas.openxmlformats.org/officeDocument/2006/relationships/image" Target="../media/image72.emf"/><Relationship Id="rId5" Type="http://schemas.openxmlformats.org/officeDocument/2006/relationships/image" Target="../media/image66.emf"/><Relationship Id="rId10" Type="http://schemas.openxmlformats.org/officeDocument/2006/relationships/image" Target="../media/image71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133</Words>
  <Application>Microsoft Office PowerPoint</Application>
  <PresentationFormat>Экран (4:3)</PresentationFormat>
  <Paragraphs>52</Paragraphs>
  <Slides>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User</cp:lastModifiedBy>
  <cp:revision>113</cp:revision>
  <dcterms:created xsi:type="dcterms:W3CDTF">2018-05-17T08:42:44Z</dcterms:created>
  <dcterms:modified xsi:type="dcterms:W3CDTF">2018-08-08T05:34:38Z</dcterms:modified>
</cp:coreProperties>
</file>