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9802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5405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5212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4588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pPr/>
              <a:t>08.08.2018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10" Type="http://schemas.openxmlformats.org/officeDocument/2006/relationships/image" Target="../media/image27.emf"/><Relationship Id="rId4" Type="http://schemas.openxmlformats.org/officeDocument/2006/relationships/image" Target="../media/image21.emf"/><Relationship Id="rId9" Type="http://schemas.openxmlformats.org/officeDocument/2006/relationships/image" Target="../media/image2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image" Target="../media/image40.emf"/><Relationship Id="rId18" Type="http://schemas.openxmlformats.org/officeDocument/2006/relationships/image" Target="../media/image45.emf"/><Relationship Id="rId26" Type="http://schemas.openxmlformats.org/officeDocument/2006/relationships/image" Target="../media/image53.emf"/><Relationship Id="rId3" Type="http://schemas.openxmlformats.org/officeDocument/2006/relationships/audio" Target="../media/audio6.wav"/><Relationship Id="rId21" Type="http://schemas.openxmlformats.org/officeDocument/2006/relationships/image" Target="../media/image48.emf"/><Relationship Id="rId7" Type="http://schemas.openxmlformats.org/officeDocument/2006/relationships/image" Target="../media/image34.emf"/><Relationship Id="rId12" Type="http://schemas.openxmlformats.org/officeDocument/2006/relationships/image" Target="../media/image39.emf"/><Relationship Id="rId17" Type="http://schemas.openxmlformats.org/officeDocument/2006/relationships/image" Target="../media/image44.emf"/><Relationship Id="rId25" Type="http://schemas.openxmlformats.org/officeDocument/2006/relationships/image" Target="../media/image52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3.emf"/><Relationship Id="rId20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emf"/><Relationship Id="rId11" Type="http://schemas.openxmlformats.org/officeDocument/2006/relationships/image" Target="../media/image38.emf"/><Relationship Id="rId24" Type="http://schemas.openxmlformats.org/officeDocument/2006/relationships/image" Target="../media/image51.emf"/><Relationship Id="rId5" Type="http://schemas.openxmlformats.org/officeDocument/2006/relationships/image" Target="../media/image32.jpeg"/><Relationship Id="rId15" Type="http://schemas.openxmlformats.org/officeDocument/2006/relationships/image" Target="../media/image42.emf"/><Relationship Id="rId23" Type="http://schemas.openxmlformats.org/officeDocument/2006/relationships/image" Target="../media/image50.emf"/><Relationship Id="rId10" Type="http://schemas.openxmlformats.org/officeDocument/2006/relationships/image" Target="../media/image37.emf"/><Relationship Id="rId19" Type="http://schemas.openxmlformats.org/officeDocument/2006/relationships/image" Target="../media/image46.emf"/><Relationship Id="rId4" Type="http://schemas.openxmlformats.org/officeDocument/2006/relationships/image" Target="../media/image31.emf"/><Relationship Id="rId9" Type="http://schemas.openxmlformats.org/officeDocument/2006/relationships/image" Target="../media/image36.emf"/><Relationship Id="rId14" Type="http://schemas.openxmlformats.org/officeDocument/2006/relationships/image" Target="../media/image41.emf"/><Relationship Id="rId22" Type="http://schemas.openxmlformats.org/officeDocument/2006/relationships/image" Target="../media/image49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13" Type="http://schemas.openxmlformats.org/officeDocument/2006/relationships/image" Target="../media/image60.emf"/><Relationship Id="rId3" Type="http://schemas.openxmlformats.org/officeDocument/2006/relationships/audio" Target="../media/audio7.wav"/><Relationship Id="rId7" Type="http://schemas.openxmlformats.org/officeDocument/2006/relationships/image" Target="../media/image27.emf"/><Relationship Id="rId12" Type="http://schemas.openxmlformats.org/officeDocument/2006/relationships/image" Target="../media/image59.emf"/><Relationship Id="rId17" Type="http://schemas.openxmlformats.org/officeDocument/2006/relationships/image" Target="../media/image64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emf"/><Relationship Id="rId11" Type="http://schemas.openxmlformats.org/officeDocument/2006/relationships/image" Target="../media/image39.emf"/><Relationship Id="rId5" Type="http://schemas.openxmlformats.org/officeDocument/2006/relationships/image" Target="../media/image55.emf"/><Relationship Id="rId15" Type="http://schemas.openxmlformats.org/officeDocument/2006/relationships/image" Target="../media/image62.emf"/><Relationship Id="rId10" Type="http://schemas.openxmlformats.org/officeDocument/2006/relationships/image" Target="../media/image38.emf"/><Relationship Id="rId4" Type="http://schemas.openxmlformats.org/officeDocument/2006/relationships/image" Target="../media/image54.emf"/><Relationship Id="rId9" Type="http://schemas.openxmlformats.org/officeDocument/2006/relationships/image" Target="../media/image58.emf"/><Relationship Id="rId14" Type="http://schemas.openxmlformats.org/officeDocument/2006/relationships/image" Target="../media/image61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13" Type="http://schemas.openxmlformats.org/officeDocument/2006/relationships/image" Target="../media/image74.emf"/><Relationship Id="rId3" Type="http://schemas.openxmlformats.org/officeDocument/2006/relationships/audio" Target="../media/audio8.wav"/><Relationship Id="rId7" Type="http://schemas.openxmlformats.org/officeDocument/2006/relationships/image" Target="../media/image68.emf"/><Relationship Id="rId12" Type="http://schemas.openxmlformats.org/officeDocument/2006/relationships/image" Target="../media/image7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emf"/><Relationship Id="rId11" Type="http://schemas.openxmlformats.org/officeDocument/2006/relationships/image" Target="../media/image72.emf"/><Relationship Id="rId5" Type="http://schemas.openxmlformats.org/officeDocument/2006/relationships/image" Target="../media/image66.emf"/><Relationship Id="rId10" Type="http://schemas.openxmlformats.org/officeDocument/2006/relationships/image" Target="../media/image71.emf"/><Relationship Id="rId4" Type="http://schemas.openxmlformats.org/officeDocument/2006/relationships/image" Target="../media/image65.emf"/><Relationship Id="rId9" Type="http://schemas.openxmlformats.org/officeDocument/2006/relationships/image" Target="../media/image7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B191F88-C5FB-40BB-A2A9-AC99EC31847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8520" y="-1"/>
            <a:ext cx="9289032" cy="68850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5A8913A-A5AA-4FE9-AD21-7CCD8A99F46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4544" y="-2115616"/>
            <a:ext cx="9793088" cy="952063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26F64A25-FD6A-4010-9CD4-CC89369C21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75" y="317527"/>
            <a:ext cx="6034042" cy="40440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094FDB0-68E1-432F-B299-AC831637634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69294" y="1340768"/>
            <a:ext cx="1345412" cy="4680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3F2B322D-7B78-407E-AC59-93C814597A3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2262" y="836712"/>
            <a:ext cx="2331000" cy="58708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41BC2264-3FDF-4F05-A43B-AD311F079A61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871" y="5589239"/>
            <a:ext cx="1481692" cy="11663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809803"/>
      </p:ext>
    </p:extLst>
  </p:cSld>
  <p:clrMapOvr>
    <a:masterClrMapping/>
  </p:clrMapOvr>
  <p:transition spd="slow" advClick="0" advTm="5000">
    <p:wipe/>
    <p:sndAc>
      <p:stSnd>
        <p:snd r:embed="rId3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8975799"/>
      </p:ext>
    </p:extLst>
  </p:cSld>
  <p:clrMapOvr>
    <a:masterClrMapping/>
  </p:clrMapOvr>
  <p:transition spd="slow" advClick="0" advTm="5000">
    <p:wip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7B4BB17-97D7-42C1-80CD-D172A39B1A9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8348" y="2148356"/>
            <a:ext cx="2070118" cy="450114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9CD08DA-354F-4C63-BB69-AB96F227B476}"/>
              </a:ext>
            </a:extLst>
          </p:cNvPr>
          <p:cNvSpPr/>
          <p:nvPr/>
        </p:nvSpPr>
        <p:spPr>
          <a:xfrm>
            <a:off x="5785581" y="1104880"/>
            <a:ext cx="1657826" cy="36215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44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?</a:t>
            </a:r>
            <a:endParaRPr lang="ru-RU" sz="34400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D5C2E5B-0617-4A6E-862F-AAC3EA2D8B3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2329" y="2492896"/>
            <a:ext cx="2446383" cy="40324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6B5F148-D506-429C-B620-4CA6A4DA5CD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31859" y="3631012"/>
            <a:ext cx="1886835" cy="2338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52F416C-A145-4895-990B-02AF2BC0786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55422" y="520272"/>
            <a:ext cx="4726543" cy="157159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E3CDD5AA-C4A7-45A6-BB37-13CFBADBA97E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097" y="1728970"/>
            <a:ext cx="3117713" cy="15843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125ECC49-039B-4BF3-8F4B-54D9548912E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40112" y="3631012"/>
            <a:ext cx="301088" cy="30132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186AE7AC-2669-4A13-9E2A-F24A1AFB5183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CC09698-52CD-456F-BC50-0FCC225D1611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2976980"/>
      </p:ext>
    </p:extLst>
  </p:cSld>
  <p:clrMapOvr>
    <a:masterClrMapping/>
  </p:clrMapOvr>
  <p:transition spd="slow" advClick="0" advTm="5000">
    <p:wipe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="" xmlns:a16="http://schemas.microsoft.com/office/drawing/2014/main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="" xmlns:a16="http://schemas.microsoft.com/office/drawing/2014/main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="" xmlns:a16="http://schemas.microsoft.com/office/drawing/2014/main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="" xmlns:a16="http://schemas.microsoft.com/office/drawing/2014/main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2184522"/>
      </p:ext>
    </p:extLst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D67949F-C078-44F9-835B-9CF0CA3C88F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80512" y="1102398"/>
            <a:ext cx="3040013" cy="48697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E505F05-3DAB-464D-8C9F-7B739DC2233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373592" y="2824257"/>
            <a:ext cx="3409088" cy="32270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40271D8-770C-4948-ACA4-027708D22D9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373593" y="1196752"/>
            <a:ext cx="2622375" cy="24980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FD3A2A3-C083-4510-9672-FABB55F365FE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C3D6595-F025-499A-B39C-D340EF75E70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7042690"/>
      </p:ext>
    </p:extLst>
  </p:cSld>
  <p:clrMapOvr>
    <a:masterClrMapping/>
  </p:clrMapOvr>
  <p:transition spd="slow" advClick="0" advTm="8000">
    <p:wipe/>
    <p:sndAc>
      <p:stSnd>
        <p:snd r:embed="rId2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59948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65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59584 -0.004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0.00093 L -0.5757 0.0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2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="" xmlns:p14="http://schemas.microsoft.com/office/powerpoint/2010/main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="" xmlns:a16="http://schemas.microsoft.com/office/drawing/2014/main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="" xmlns:a16="http://schemas.microsoft.com/office/drawing/2014/main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="" xmlns:a16="http://schemas.microsoft.com/office/drawing/2014/main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="" xmlns:a16="http://schemas.microsoft.com/office/drawing/2014/main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="" xmlns:a16="http://schemas.microsoft.com/office/drawing/2014/main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="" xmlns:a16="http://schemas.microsoft.com/office/drawing/2014/main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="" xmlns:a16="http://schemas.microsoft.com/office/drawing/2014/main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="" xmlns:a16="http://schemas.microsoft.com/office/drawing/2014/main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="" xmlns:a16="http://schemas.microsoft.com/office/drawing/2014/main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="" xmlns:a16="http://schemas.microsoft.com/office/drawing/2014/main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="" xmlns:a16="http://schemas.microsoft.com/office/drawing/2014/main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="" xmlns:a16="http://schemas.microsoft.com/office/drawing/2014/main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="" xmlns:a16="http://schemas.microsoft.com/office/drawing/2014/main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="" xmlns:a16="http://schemas.microsoft.com/office/drawing/2014/main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="" xmlns:a16="http://schemas.microsoft.com/office/drawing/2014/main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="" xmlns:a16="http://schemas.microsoft.com/office/drawing/2014/main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="" xmlns:a16="http://schemas.microsoft.com/office/drawing/2014/main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="" xmlns:a16="http://schemas.microsoft.com/office/drawing/2014/main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="" xmlns:a16="http://schemas.microsoft.com/office/drawing/2014/main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="" xmlns:a16="http://schemas.microsoft.com/office/drawing/2014/main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="" xmlns:a16="http://schemas.microsoft.com/office/drawing/2014/main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="" xmlns:a16="http://schemas.microsoft.com/office/drawing/2014/main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1710</TotalTime>
  <Words>133</Words>
  <Application>Microsoft Office PowerPoint</Application>
  <PresentationFormat>Экран (4:3)</PresentationFormat>
  <Paragraphs>52</Paragraphs>
  <Slides>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User</cp:lastModifiedBy>
  <cp:revision>113</cp:revision>
  <dcterms:created xsi:type="dcterms:W3CDTF">2018-05-17T08:42:44Z</dcterms:created>
  <dcterms:modified xsi:type="dcterms:W3CDTF">2018-08-08T05:34:38Z</dcterms:modified>
</cp:coreProperties>
</file>