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76" r:id="rId4"/>
    <p:sldId id="277" r:id="rId5"/>
    <p:sldId id="279" r:id="rId6"/>
    <p:sldId id="280" r:id="rId7"/>
    <p:sldId id="287" r:id="rId8"/>
    <p:sldId id="282" r:id="rId9"/>
    <p:sldId id="284" r:id="rId10"/>
    <p:sldId id="283" r:id="rId11"/>
    <p:sldId id="293" r:id="rId12"/>
    <p:sldId id="294" r:id="rId13"/>
    <p:sldId id="295" r:id="rId14"/>
    <p:sldId id="296" r:id="rId15"/>
    <p:sldId id="271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CDF96-054A-4364-8CE3-E195A21AD638}" type="doc">
      <dgm:prSet loTypeId="urn:microsoft.com/office/officeart/2005/8/layout/hierarchy5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C9454-6D97-45EB-84AD-8817774B829C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9A3C6B-E24D-493A-82B0-7055C7C5D8F5}" type="parTrans" cxnId="{5CD8DDB6-3C15-4104-849C-F4AC9A61B148}">
      <dgm:prSet/>
      <dgm:spPr/>
      <dgm:t>
        <a:bodyPr/>
        <a:lstStyle/>
        <a:p>
          <a:endParaRPr lang="ru-RU"/>
        </a:p>
      </dgm:t>
    </dgm:pt>
    <dgm:pt modelId="{7544CF29-E5B6-4B44-97EE-C4589768643C}" type="sibTrans" cxnId="{5CD8DDB6-3C15-4104-849C-F4AC9A61B148}">
      <dgm:prSet/>
      <dgm:spPr/>
      <dgm:t>
        <a:bodyPr/>
        <a:lstStyle/>
        <a:p>
          <a:endParaRPr lang="ru-RU"/>
        </a:p>
      </dgm:t>
    </dgm:pt>
    <dgm:pt modelId="{4161B229-29D7-4110-AD2A-B090B8B8F2E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ВОСПИТАННОСТИ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2E5E8-E5B1-4646-BECA-4E0B766BB723}" type="parTrans" cxnId="{8FB451DA-80FA-4B90-87E5-1827F06D9C29}">
      <dgm:prSet/>
      <dgm:spPr/>
      <dgm:t>
        <a:bodyPr/>
        <a:lstStyle/>
        <a:p>
          <a:endParaRPr lang="ru-RU"/>
        </a:p>
      </dgm:t>
    </dgm:pt>
    <dgm:pt modelId="{CACDFDC7-AE50-49F4-9E5A-BDF238AD508B}" type="sibTrans" cxnId="{8FB451DA-80FA-4B90-87E5-1827F06D9C29}">
      <dgm:prSet/>
      <dgm:spPr/>
      <dgm:t>
        <a:bodyPr/>
        <a:lstStyle/>
        <a:p>
          <a:endParaRPr lang="ru-RU"/>
        </a:p>
      </dgm:t>
    </dgm:pt>
    <dgm:pt modelId="{F797FF03-B937-4E52-A96D-C36F27C4624F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ДОБРОТЫ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FA566-2DF8-462A-8BB8-D4F8CF3B9B06}" type="parTrans" cxnId="{FD1B5D0E-E6DB-4735-BA89-E87299F411F2}">
      <dgm:prSet/>
      <dgm:spPr/>
      <dgm:t>
        <a:bodyPr/>
        <a:lstStyle/>
        <a:p>
          <a:endParaRPr lang="ru-RU"/>
        </a:p>
      </dgm:t>
    </dgm:pt>
    <dgm:pt modelId="{B189E381-F9A2-4D0E-8F2C-813FA8C4B62C}" type="sibTrans" cxnId="{FD1B5D0E-E6DB-4735-BA89-E87299F411F2}">
      <dgm:prSet/>
      <dgm:spPr/>
      <dgm:t>
        <a:bodyPr/>
        <a:lstStyle/>
        <a:p>
          <a:endParaRPr lang="ru-RU"/>
        </a:p>
      </dgm:t>
    </dgm:pt>
    <dgm:pt modelId="{AE9A7E10-EECC-4547-8C47-A563194AABA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ДОБРОЖЕЛАТЕЛЬНОСТИ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21C72C-7EBC-4091-AE34-482CA0862DE7}" type="parTrans" cxnId="{8873DAA4-C719-4843-BF60-6D09176BB9AC}">
      <dgm:prSet/>
      <dgm:spPr/>
      <dgm:t>
        <a:bodyPr/>
        <a:lstStyle/>
        <a:p>
          <a:endParaRPr lang="ru-RU"/>
        </a:p>
      </dgm:t>
    </dgm:pt>
    <dgm:pt modelId="{AAA841CC-B9E1-4E71-9C41-C84FB94423B6}" type="sibTrans" cxnId="{8873DAA4-C719-4843-BF60-6D09176BB9AC}">
      <dgm:prSet/>
      <dgm:spPr/>
      <dgm:t>
        <a:bodyPr/>
        <a:lstStyle/>
        <a:p>
          <a:endParaRPr lang="ru-RU"/>
        </a:p>
      </dgm:t>
    </dgm:pt>
    <dgm:pt modelId="{815343E0-2C9E-4C25-9A4D-0634C7EF27CE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РЕЧЕВОЙ КУЛЬТУРЫ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66BD7-9172-4597-9A16-B7B742586F25}" type="parTrans" cxnId="{6DF3F935-4F4E-475E-A1C6-B20427FA9BA8}">
      <dgm:prSet/>
      <dgm:spPr/>
      <dgm:t>
        <a:bodyPr/>
        <a:lstStyle/>
        <a:p>
          <a:endParaRPr lang="ru-RU"/>
        </a:p>
      </dgm:t>
    </dgm:pt>
    <dgm:pt modelId="{CF79B746-96DE-4D19-B89B-F66202BC6AB4}" type="sibTrans" cxnId="{6DF3F935-4F4E-475E-A1C6-B20427FA9BA8}">
      <dgm:prSet/>
      <dgm:spPr/>
      <dgm:t>
        <a:bodyPr/>
        <a:lstStyle/>
        <a:p>
          <a:endParaRPr lang="ru-RU"/>
        </a:p>
      </dgm:t>
    </dgm:pt>
    <dgm:pt modelId="{6F0C0C83-55E4-4A1E-9DA8-EB5B63BEA526}" type="pres">
      <dgm:prSet presAssocID="{81ACDF96-054A-4364-8CE3-E195A21AD63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4A4D2-39DA-4028-BC1E-C199F93672A4}" type="pres">
      <dgm:prSet presAssocID="{81ACDF96-054A-4364-8CE3-E195A21AD638}" presName="hierFlow" presStyleCnt="0"/>
      <dgm:spPr/>
    </dgm:pt>
    <dgm:pt modelId="{DDCEE3A5-CA9C-4549-AD92-FF348B1FD613}" type="pres">
      <dgm:prSet presAssocID="{81ACDF96-054A-4364-8CE3-E195A21AD63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8EEACFF-53D0-41CD-A3B9-3C29B2446A3C}" type="pres">
      <dgm:prSet presAssocID="{BF7C9454-6D97-45EB-84AD-8817774B829C}" presName="Name17" presStyleCnt="0"/>
      <dgm:spPr/>
    </dgm:pt>
    <dgm:pt modelId="{17870235-8335-4261-9E08-EBD41AE0EB60}" type="pres">
      <dgm:prSet presAssocID="{BF7C9454-6D97-45EB-84AD-8817774B829C}" presName="level1Shape" presStyleLbl="node0" presStyleIdx="0" presStyleCnt="1" custLinFactNeighborX="-55318" custLinFactNeighborY="15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00DA4-FEC2-4253-8239-47955A703B7D}" type="pres">
      <dgm:prSet presAssocID="{BF7C9454-6D97-45EB-84AD-8817774B829C}" presName="hierChild2" presStyleCnt="0"/>
      <dgm:spPr/>
    </dgm:pt>
    <dgm:pt modelId="{5112FF3B-7E9F-4B78-B419-7F55F7EBE385}" type="pres">
      <dgm:prSet presAssocID="{EE02E5E8-E5B1-4646-BECA-4E0B766BB723}" presName="Name25" presStyleLbl="parChTrans1D2" presStyleIdx="0" presStyleCnt="4"/>
      <dgm:spPr/>
      <dgm:t>
        <a:bodyPr/>
        <a:lstStyle/>
        <a:p>
          <a:endParaRPr lang="ru-RU"/>
        </a:p>
      </dgm:t>
    </dgm:pt>
    <dgm:pt modelId="{D9A5697B-0EBA-4F7C-A349-CA42EC70CBE4}" type="pres">
      <dgm:prSet presAssocID="{EE02E5E8-E5B1-4646-BECA-4E0B766BB72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8C14F00-46A3-4920-8A1C-7C76198F17EC}" type="pres">
      <dgm:prSet presAssocID="{4161B229-29D7-4110-AD2A-B090B8B8F2E5}" presName="Name30" presStyleCnt="0"/>
      <dgm:spPr/>
    </dgm:pt>
    <dgm:pt modelId="{02FD74B1-7AEC-4B78-925B-1FE011B7623E}" type="pres">
      <dgm:prSet presAssocID="{4161B229-29D7-4110-AD2A-B090B8B8F2E5}" presName="level2Shape" presStyleLbl="node2" presStyleIdx="0" presStyleCnt="4" custLinFactNeighborX="40747" custLinFactNeighborY="-5631"/>
      <dgm:spPr/>
      <dgm:t>
        <a:bodyPr/>
        <a:lstStyle/>
        <a:p>
          <a:endParaRPr lang="ru-RU"/>
        </a:p>
      </dgm:t>
    </dgm:pt>
    <dgm:pt modelId="{8FEF4130-E0F2-45D7-B447-C746AE40CB45}" type="pres">
      <dgm:prSet presAssocID="{4161B229-29D7-4110-AD2A-B090B8B8F2E5}" presName="hierChild3" presStyleCnt="0"/>
      <dgm:spPr/>
    </dgm:pt>
    <dgm:pt modelId="{B7E2E63C-6628-490A-B1E5-3009C0EC2896}" type="pres">
      <dgm:prSet presAssocID="{DAAFA566-2DF8-462A-8BB8-D4F8CF3B9B06}" presName="Name25" presStyleLbl="parChTrans1D2" presStyleIdx="1" presStyleCnt="4"/>
      <dgm:spPr/>
      <dgm:t>
        <a:bodyPr/>
        <a:lstStyle/>
        <a:p>
          <a:endParaRPr lang="ru-RU"/>
        </a:p>
      </dgm:t>
    </dgm:pt>
    <dgm:pt modelId="{4B2F642F-6A67-4CDC-9CBD-75083B495522}" type="pres">
      <dgm:prSet presAssocID="{DAAFA566-2DF8-462A-8BB8-D4F8CF3B9B0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30FAE5B-C2CD-411A-9C4C-8EDB93BB6347}" type="pres">
      <dgm:prSet presAssocID="{F797FF03-B937-4E52-A96D-C36F27C4624F}" presName="Name30" presStyleCnt="0"/>
      <dgm:spPr/>
    </dgm:pt>
    <dgm:pt modelId="{48D2BC5E-3B39-444E-8FC6-C580E4EA382E}" type="pres">
      <dgm:prSet presAssocID="{F797FF03-B937-4E52-A96D-C36F27C4624F}" presName="level2Shape" presStyleLbl="node2" presStyleIdx="1" presStyleCnt="4" custLinFactNeighborX="-22761" custLinFactNeighborY="6385"/>
      <dgm:spPr/>
      <dgm:t>
        <a:bodyPr/>
        <a:lstStyle/>
        <a:p>
          <a:endParaRPr lang="ru-RU"/>
        </a:p>
      </dgm:t>
    </dgm:pt>
    <dgm:pt modelId="{93F88569-7331-4F60-9439-ACD520DF99EC}" type="pres">
      <dgm:prSet presAssocID="{F797FF03-B937-4E52-A96D-C36F27C4624F}" presName="hierChild3" presStyleCnt="0"/>
      <dgm:spPr/>
    </dgm:pt>
    <dgm:pt modelId="{10BAB7D8-E4D1-4B0D-BD98-AE914D13677D}" type="pres">
      <dgm:prSet presAssocID="{EC21C72C-7EBC-4091-AE34-482CA0862DE7}" presName="Name25" presStyleLbl="parChTrans1D2" presStyleIdx="2" presStyleCnt="4"/>
      <dgm:spPr/>
      <dgm:t>
        <a:bodyPr/>
        <a:lstStyle/>
        <a:p>
          <a:endParaRPr lang="ru-RU"/>
        </a:p>
      </dgm:t>
    </dgm:pt>
    <dgm:pt modelId="{EFD8387A-6008-4EBB-9722-8EA1B865E2A5}" type="pres">
      <dgm:prSet presAssocID="{EC21C72C-7EBC-4091-AE34-482CA0862DE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5D7A6C1-A750-43CF-B3C5-9F7ACCAFAA57}" type="pres">
      <dgm:prSet presAssocID="{AE9A7E10-EECC-4547-8C47-A563194AABAD}" presName="Name30" presStyleCnt="0"/>
      <dgm:spPr/>
    </dgm:pt>
    <dgm:pt modelId="{96CB9EFF-382F-4DE4-ADF5-AD2F7579C459}" type="pres">
      <dgm:prSet presAssocID="{AE9A7E10-EECC-4547-8C47-A563194AABAD}" presName="level2Shape" presStyleLbl="node2" presStyleIdx="2" presStyleCnt="4" custLinFactNeighborX="38706" custLinFactNeighborY="-5741"/>
      <dgm:spPr/>
      <dgm:t>
        <a:bodyPr/>
        <a:lstStyle/>
        <a:p>
          <a:endParaRPr lang="ru-RU"/>
        </a:p>
      </dgm:t>
    </dgm:pt>
    <dgm:pt modelId="{3E4F600D-8F19-42ED-9DA6-D0F93F178C21}" type="pres">
      <dgm:prSet presAssocID="{AE9A7E10-EECC-4547-8C47-A563194AABAD}" presName="hierChild3" presStyleCnt="0"/>
      <dgm:spPr/>
    </dgm:pt>
    <dgm:pt modelId="{06D4B5ED-AB14-4BF6-AC38-44268DB23868}" type="pres">
      <dgm:prSet presAssocID="{B0B66BD7-9172-4597-9A16-B7B742586F25}" presName="Name25" presStyleLbl="parChTrans1D2" presStyleIdx="3" presStyleCnt="4"/>
      <dgm:spPr/>
      <dgm:t>
        <a:bodyPr/>
        <a:lstStyle/>
        <a:p>
          <a:endParaRPr lang="ru-RU"/>
        </a:p>
      </dgm:t>
    </dgm:pt>
    <dgm:pt modelId="{1F3892AA-B19A-4337-99EE-FF274FCDA52C}" type="pres">
      <dgm:prSet presAssocID="{B0B66BD7-9172-4597-9A16-B7B742586F2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FEA287F-3A9A-490B-96F7-744B794E4741}" type="pres">
      <dgm:prSet presAssocID="{815343E0-2C9E-4C25-9A4D-0634C7EF27CE}" presName="Name30" presStyleCnt="0"/>
      <dgm:spPr/>
    </dgm:pt>
    <dgm:pt modelId="{1EA9DBD2-4700-4FFE-981F-2B195E2B36FD}" type="pres">
      <dgm:prSet presAssocID="{815343E0-2C9E-4C25-9A4D-0634C7EF27CE}" presName="level2Shape" presStyleLbl="node2" presStyleIdx="3" presStyleCnt="4" custLinFactNeighborX="-37612" custLinFactNeighborY="-20941"/>
      <dgm:spPr/>
      <dgm:t>
        <a:bodyPr/>
        <a:lstStyle/>
        <a:p>
          <a:endParaRPr lang="ru-RU"/>
        </a:p>
      </dgm:t>
    </dgm:pt>
    <dgm:pt modelId="{1D315B8C-D7B4-4234-8F82-1DAFE4F13A53}" type="pres">
      <dgm:prSet presAssocID="{815343E0-2C9E-4C25-9A4D-0634C7EF27CE}" presName="hierChild3" presStyleCnt="0"/>
      <dgm:spPr/>
    </dgm:pt>
    <dgm:pt modelId="{ACFE3B40-8C11-4A95-9B24-0C2E76A36F56}" type="pres">
      <dgm:prSet presAssocID="{81ACDF96-054A-4364-8CE3-E195A21AD638}" presName="bgShapesFlow" presStyleCnt="0"/>
      <dgm:spPr/>
    </dgm:pt>
  </dgm:ptLst>
  <dgm:cxnLst>
    <dgm:cxn modelId="{1CEF4B77-5BD7-4ACB-B458-6A2407F0F7D1}" type="presOf" srcId="{BF7C9454-6D97-45EB-84AD-8817774B829C}" destId="{17870235-8335-4261-9E08-EBD41AE0EB60}" srcOrd="0" destOrd="0" presId="urn:microsoft.com/office/officeart/2005/8/layout/hierarchy5"/>
    <dgm:cxn modelId="{6B6180E4-5537-4603-A4CC-D7B5A4F90753}" type="presOf" srcId="{B0B66BD7-9172-4597-9A16-B7B742586F25}" destId="{1F3892AA-B19A-4337-99EE-FF274FCDA52C}" srcOrd="1" destOrd="0" presId="urn:microsoft.com/office/officeart/2005/8/layout/hierarchy5"/>
    <dgm:cxn modelId="{B88D2E50-A641-4BB2-87A9-EABA4C844E68}" type="presOf" srcId="{B0B66BD7-9172-4597-9A16-B7B742586F25}" destId="{06D4B5ED-AB14-4BF6-AC38-44268DB23868}" srcOrd="0" destOrd="0" presId="urn:microsoft.com/office/officeart/2005/8/layout/hierarchy5"/>
    <dgm:cxn modelId="{3F655D9C-1428-4E10-A9CA-07D2705A0313}" type="presOf" srcId="{EC21C72C-7EBC-4091-AE34-482CA0862DE7}" destId="{10BAB7D8-E4D1-4B0D-BD98-AE914D13677D}" srcOrd="0" destOrd="0" presId="urn:microsoft.com/office/officeart/2005/8/layout/hierarchy5"/>
    <dgm:cxn modelId="{8873DAA4-C719-4843-BF60-6D09176BB9AC}" srcId="{BF7C9454-6D97-45EB-84AD-8817774B829C}" destId="{AE9A7E10-EECC-4547-8C47-A563194AABAD}" srcOrd="2" destOrd="0" parTransId="{EC21C72C-7EBC-4091-AE34-482CA0862DE7}" sibTransId="{AAA841CC-B9E1-4E71-9C41-C84FB94423B6}"/>
    <dgm:cxn modelId="{697C0F57-8DBA-4B8C-9147-14ACA4D22A4F}" type="presOf" srcId="{4161B229-29D7-4110-AD2A-B090B8B8F2E5}" destId="{02FD74B1-7AEC-4B78-925B-1FE011B7623E}" srcOrd="0" destOrd="0" presId="urn:microsoft.com/office/officeart/2005/8/layout/hierarchy5"/>
    <dgm:cxn modelId="{FD1B5D0E-E6DB-4735-BA89-E87299F411F2}" srcId="{BF7C9454-6D97-45EB-84AD-8817774B829C}" destId="{F797FF03-B937-4E52-A96D-C36F27C4624F}" srcOrd="1" destOrd="0" parTransId="{DAAFA566-2DF8-462A-8BB8-D4F8CF3B9B06}" sibTransId="{B189E381-F9A2-4D0E-8F2C-813FA8C4B62C}"/>
    <dgm:cxn modelId="{2F33E09C-026C-4C50-9A27-4832E01061EE}" type="presOf" srcId="{EC21C72C-7EBC-4091-AE34-482CA0862DE7}" destId="{EFD8387A-6008-4EBB-9722-8EA1B865E2A5}" srcOrd="1" destOrd="0" presId="urn:microsoft.com/office/officeart/2005/8/layout/hierarchy5"/>
    <dgm:cxn modelId="{A2693E4E-D993-42ED-8959-06FD6033D012}" type="presOf" srcId="{815343E0-2C9E-4C25-9A4D-0634C7EF27CE}" destId="{1EA9DBD2-4700-4FFE-981F-2B195E2B36FD}" srcOrd="0" destOrd="0" presId="urn:microsoft.com/office/officeart/2005/8/layout/hierarchy5"/>
    <dgm:cxn modelId="{1D5C1D16-6A46-4593-B1B5-0F68C101F901}" type="presOf" srcId="{DAAFA566-2DF8-462A-8BB8-D4F8CF3B9B06}" destId="{B7E2E63C-6628-490A-B1E5-3009C0EC2896}" srcOrd="0" destOrd="0" presId="urn:microsoft.com/office/officeart/2005/8/layout/hierarchy5"/>
    <dgm:cxn modelId="{F71EBB9B-F4AE-46FA-AD1E-35911C9428DE}" type="presOf" srcId="{EE02E5E8-E5B1-4646-BECA-4E0B766BB723}" destId="{5112FF3B-7E9F-4B78-B419-7F55F7EBE385}" srcOrd="0" destOrd="0" presId="urn:microsoft.com/office/officeart/2005/8/layout/hierarchy5"/>
    <dgm:cxn modelId="{6F8F154E-2691-422B-BE98-BC29D619B571}" type="presOf" srcId="{81ACDF96-054A-4364-8CE3-E195A21AD638}" destId="{6F0C0C83-55E4-4A1E-9DA8-EB5B63BEA526}" srcOrd="0" destOrd="0" presId="urn:microsoft.com/office/officeart/2005/8/layout/hierarchy5"/>
    <dgm:cxn modelId="{8FB451DA-80FA-4B90-87E5-1827F06D9C29}" srcId="{BF7C9454-6D97-45EB-84AD-8817774B829C}" destId="{4161B229-29D7-4110-AD2A-B090B8B8F2E5}" srcOrd="0" destOrd="0" parTransId="{EE02E5E8-E5B1-4646-BECA-4E0B766BB723}" sibTransId="{CACDFDC7-AE50-49F4-9E5A-BDF238AD508B}"/>
    <dgm:cxn modelId="{9D9427F5-90C1-4596-94E9-C7C502FD3341}" type="presOf" srcId="{F797FF03-B937-4E52-A96D-C36F27C4624F}" destId="{48D2BC5E-3B39-444E-8FC6-C580E4EA382E}" srcOrd="0" destOrd="0" presId="urn:microsoft.com/office/officeart/2005/8/layout/hierarchy5"/>
    <dgm:cxn modelId="{EF9BEDEB-4717-4A5B-AE42-84BD93ACBAD3}" type="presOf" srcId="{AE9A7E10-EECC-4547-8C47-A563194AABAD}" destId="{96CB9EFF-382F-4DE4-ADF5-AD2F7579C459}" srcOrd="0" destOrd="0" presId="urn:microsoft.com/office/officeart/2005/8/layout/hierarchy5"/>
    <dgm:cxn modelId="{5CD8DDB6-3C15-4104-849C-F4AC9A61B148}" srcId="{81ACDF96-054A-4364-8CE3-E195A21AD638}" destId="{BF7C9454-6D97-45EB-84AD-8817774B829C}" srcOrd="0" destOrd="0" parTransId="{DD9A3C6B-E24D-493A-82B0-7055C7C5D8F5}" sibTransId="{7544CF29-E5B6-4B44-97EE-C4589768643C}"/>
    <dgm:cxn modelId="{6DF3F935-4F4E-475E-A1C6-B20427FA9BA8}" srcId="{BF7C9454-6D97-45EB-84AD-8817774B829C}" destId="{815343E0-2C9E-4C25-9A4D-0634C7EF27CE}" srcOrd="3" destOrd="0" parTransId="{B0B66BD7-9172-4597-9A16-B7B742586F25}" sibTransId="{CF79B746-96DE-4D19-B89B-F66202BC6AB4}"/>
    <dgm:cxn modelId="{5F616A48-1517-4612-915C-D66FA59CF60E}" type="presOf" srcId="{EE02E5E8-E5B1-4646-BECA-4E0B766BB723}" destId="{D9A5697B-0EBA-4F7C-A349-CA42EC70CBE4}" srcOrd="1" destOrd="0" presId="urn:microsoft.com/office/officeart/2005/8/layout/hierarchy5"/>
    <dgm:cxn modelId="{5B4C402F-DD59-4C52-8C88-3CAE5B878BE5}" type="presOf" srcId="{DAAFA566-2DF8-462A-8BB8-D4F8CF3B9B06}" destId="{4B2F642F-6A67-4CDC-9CBD-75083B495522}" srcOrd="1" destOrd="0" presId="urn:microsoft.com/office/officeart/2005/8/layout/hierarchy5"/>
    <dgm:cxn modelId="{D5401331-65B7-4950-82EE-CB520391E53C}" type="presParOf" srcId="{6F0C0C83-55E4-4A1E-9DA8-EB5B63BEA526}" destId="{C674A4D2-39DA-4028-BC1E-C199F93672A4}" srcOrd="0" destOrd="0" presId="urn:microsoft.com/office/officeart/2005/8/layout/hierarchy5"/>
    <dgm:cxn modelId="{444CD3D5-9E0E-437B-BBE9-4EF555C142D1}" type="presParOf" srcId="{C674A4D2-39DA-4028-BC1E-C199F93672A4}" destId="{DDCEE3A5-CA9C-4549-AD92-FF348B1FD613}" srcOrd="0" destOrd="0" presId="urn:microsoft.com/office/officeart/2005/8/layout/hierarchy5"/>
    <dgm:cxn modelId="{B0F17F34-7C5D-4796-AFE1-6A7EE6868745}" type="presParOf" srcId="{DDCEE3A5-CA9C-4549-AD92-FF348B1FD613}" destId="{88EEACFF-53D0-41CD-A3B9-3C29B2446A3C}" srcOrd="0" destOrd="0" presId="urn:microsoft.com/office/officeart/2005/8/layout/hierarchy5"/>
    <dgm:cxn modelId="{0337AA83-3AC6-4D76-A33A-120A479192AE}" type="presParOf" srcId="{88EEACFF-53D0-41CD-A3B9-3C29B2446A3C}" destId="{17870235-8335-4261-9E08-EBD41AE0EB60}" srcOrd="0" destOrd="0" presId="urn:microsoft.com/office/officeart/2005/8/layout/hierarchy5"/>
    <dgm:cxn modelId="{E9D98D2E-7B4E-48FA-A41E-44B53A2B18FC}" type="presParOf" srcId="{88EEACFF-53D0-41CD-A3B9-3C29B2446A3C}" destId="{8AF00DA4-FEC2-4253-8239-47955A703B7D}" srcOrd="1" destOrd="0" presId="urn:microsoft.com/office/officeart/2005/8/layout/hierarchy5"/>
    <dgm:cxn modelId="{E96F0159-E06B-493B-83EA-52B117E3DF9F}" type="presParOf" srcId="{8AF00DA4-FEC2-4253-8239-47955A703B7D}" destId="{5112FF3B-7E9F-4B78-B419-7F55F7EBE385}" srcOrd="0" destOrd="0" presId="urn:microsoft.com/office/officeart/2005/8/layout/hierarchy5"/>
    <dgm:cxn modelId="{707571C7-302C-404B-AB47-060835324C8C}" type="presParOf" srcId="{5112FF3B-7E9F-4B78-B419-7F55F7EBE385}" destId="{D9A5697B-0EBA-4F7C-A349-CA42EC70CBE4}" srcOrd="0" destOrd="0" presId="urn:microsoft.com/office/officeart/2005/8/layout/hierarchy5"/>
    <dgm:cxn modelId="{9DBA0912-20F8-4D72-AB1B-B3D245A57AEA}" type="presParOf" srcId="{8AF00DA4-FEC2-4253-8239-47955A703B7D}" destId="{98C14F00-46A3-4920-8A1C-7C76198F17EC}" srcOrd="1" destOrd="0" presId="urn:microsoft.com/office/officeart/2005/8/layout/hierarchy5"/>
    <dgm:cxn modelId="{40A45E06-C67E-45DC-B23B-D4028F752162}" type="presParOf" srcId="{98C14F00-46A3-4920-8A1C-7C76198F17EC}" destId="{02FD74B1-7AEC-4B78-925B-1FE011B7623E}" srcOrd="0" destOrd="0" presId="urn:microsoft.com/office/officeart/2005/8/layout/hierarchy5"/>
    <dgm:cxn modelId="{CD4A1F36-F5B9-41E9-ABDA-F780E74F3F85}" type="presParOf" srcId="{98C14F00-46A3-4920-8A1C-7C76198F17EC}" destId="{8FEF4130-E0F2-45D7-B447-C746AE40CB45}" srcOrd="1" destOrd="0" presId="urn:microsoft.com/office/officeart/2005/8/layout/hierarchy5"/>
    <dgm:cxn modelId="{5937A152-B04C-4F5F-82D6-B7E6FDC9A730}" type="presParOf" srcId="{8AF00DA4-FEC2-4253-8239-47955A703B7D}" destId="{B7E2E63C-6628-490A-B1E5-3009C0EC2896}" srcOrd="2" destOrd="0" presId="urn:microsoft.com/office/officeart/2005/8/layout/hierarchy5"/>
    <dgm:cxn modelId="{147E73FD-75EF-4658-BD8F-3EA67A1EFFAF}" type="presParOf" srcId="{B7E2E63C-6628-490A-B1E5-3009C0EC2896}" destId="{4B2F642F-6A67-4CDC-9CBD-75083B495522}" srcOrd="0" destOrd="0" presId="urn:microsoft.com/office/officeart/2005/8/layout/hierarchy5"/>
    <dgm:cxn modelId="{A98073CF-D747-458E-9429-E3270BC7F88C}" type="presParOf" srcId="{8AF00DA4-FEC2-4253-8239-47955A703B7D}" destId="{430FAE5B-C2CD-411A-9C4C-8EDB93BB6347}" srcOrd="3" destOrd="0" presId="urn:microsoft.com/office/officeart/2005/8/layout/hierarchy5"/>
    <dgm:cxn modelId="{356F3D42-9972-4F51-BEE5-497AF07C1E5C}" type="presParOf" srcId="{430FAE5B-C2CD-411A-9C4C-8EDB93BB6347}" destId="{48D2BC5E-3B39-444E-8FC6-C580E4EA382E}" srcOrd="0" destOrd="0" presId="urn:microsoft.com/office/officeart/2005/8/layout/hierarchy5"/>
    <dgm:cxn modelId="{4CE1C4BC-AEF5-4A96-A28B-066806E4D2C3}" type="presParOf" srcId="{430FAE5B-C2CD-411A-9C4C-8EDB93BB6347}" destId="{93F88569-7331-4F60-9439-ACD520DF99EC}" srcOrd="1" destOrd="0" presId="urn:microsoft.com/office/officeart/2005/8/layout/hierarchy5"/>
    <dgm:cxn modelId="{936AC75E-75D0-48F8-8AA0-7322514B3D52}" type="presParOf" srcId="{8AF00DA4-FEC2-4253-8239-47955A703B7D}" destId="{10BAB7D8-E4D1-4B0D-BD98-AE914D13677D}" srcOrd="4" destOrd="0" presId="urn:microsoft.com/office/officeart/2005/8/layout/hierarchy5"/>
    <dgm:cxn modelId="{6BCDAB94-A785-405F-9C5C-CCE2B9BDEA3A}" type="presParOf" srcId="{10BAB7D8-E4D1-4B0D-BD98-AE914D13677D}" destId="{EFD8387A-6008-4EBB-9722-8EA1B865E2A5}" srcOrd="0" destOrd="0" presId="urn:microsoft.com/office/officeart/2005/8/layout/hierarchy5"/>
    <dgm:cxn modelId="{78DF61EC-E128-4848-B04C-B5E9AC218549}" type="presParOf" srcId="{8AF00DA4-FEC2-4253-8239-47955A703B7D}" destId="{35D7A6C1-A750-43CF-B3C5-9F7ACCAFAA57}" srcOrd="5" destOrd="0" presId="urn:microsoft.com/office/officeart/2005/8/layout/hierarchy5"/>
    <dgm:cxn modelId="{5B3D6976-C1B9-4B17-A9D5-0D434E7D2E62}" type="presParOf" srcId="{35D7A6C1-A750-43CF-B3C5-9F7ACCAFAA57}" destId="{96CB9EFF-382F-4DE4-ADF5-AD2F7579C459}" srcOrd="0" destOrd="0" presId="urn:microsoft.com/office/officeart/2005/8/layout/hierarchy5"/>
    <dgm:cxn modelId="{C97F0412-9706-4496-9B43-0FFBA3088289}" type="presParOf" srcId="{35D7A6C1-A750-43CF-B3C5-9F7ACCAFAA57}" destId="{3E4F600D-8F19-42ED-9DA6-D0F93F178C21}" srcOrd="1" destOrd="0" presId="urn:microsoft.com/office/officeart/2005/8/layout/hierarchy5"/>
    <dgm:cxn modelId="{E509B718-2D1C-4D4E-87C9-DD0127394155}" type="presParOf" srcId="{8AF00DA4-FEC2-4253-8239-47955A703B7D}" destId="{06D4B5ED-AB14-4BF6-AC38-44268DB23868}" srcOrd="6" destOrd="0" presId="urn:microsoft.com/office/officeart/2005/8/layout/hierarchy5"/>
    <dgm:cxn modelId="{370FC846-C0B6-4A3F-BD4C-BC6EF1D53D6F}" type="presParOf" srcId="{06D4B5ED-AB14-4BF6-AC38-44268DB23868}" destId="{1F3892AA-B19A-4337-99EE-FF274FCDA52C}" srcOrd="0" destOrd="0" presId="urn:microsoft.com/office/officeart/2005/8/layout/hierarchy5"/>
    <dgm:cxn modelId="{AD9A31D9-5C9A-473D-902B-8125468B1925}" type="presParOf" srcId="{8AF00DA4-FEC2-4253-8239-47955A703B7D}" destId="{6FEA287F-3A9A-490B-96F7-744B794E4741}" srcOrd="7" destOrd="0" presId="urn:microsoft.com/office/officeart/2005/8/layout/hierarchy5"/>
    <dgm:cxn modelId="{3C1ADCD5-F65D-4CC1-8C68-A8C480C53E1F}" type="presParOf" srcId="{6FEA287F-3A9A-490B-96F7-744B794E4741}" destId="{1EA9DBD2-4700-4FFE-981F-2B195E2B36FD}" srcOrd="0" destOrd="0" presId="urn:microsoft.com/office/officeart/2005/8/layout/hierarchy5"/>
    <dgm:cxn modelId="{5AFF317D-B3BE-430F-B095-D12679572B71}" type="presParOf" srcId="{6FEA287F-3A9A-490B-96F7-744B794E4741}" destId="{1D315B8C-D7B4-4234-8F82-1DAFE4F13A53}" srcOrd="1" destOrd="0" presId="urn:microsoft.com/office/officeart/2005/8/layout/hierarchy5"/>
    <dgm:cxn modelId="{BBF44679-0937-43ED-97A4-D2A00ADF6033}" type="presParOf" srcId="{6F0C0C83-55E4-4A1E-9DA8-EB5B63BEA526}" destId="{ACFE3B40-8C11-4A95-9B24-0C2E76A36F5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70235-8335-4261-9E08-EBD41AE0EB60}">
      <dsp:nvSpPr>
        <dsp:cNvPr id="0" name=""/>
        <dsp:cNvSpPr/>
      </dsp:nvSpPr>
      <dsp:spPr>
        <a:xfrm>
          <a:off x="0" y="2448269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90" y="2486459"/>
        <a:ext cx="2531453" cy="1227536"/>
      </dsp:txXfrm>
    </dsp:sp>
    <dsp:sp modelId="{5112FF3B-7E9F-4B78-B419-7F55F7EBE385}">
      <dsp:nvSpPr>
        <dsp:cNvPr id="0" name=""/>
        <dsp:cNvSpPr/>
      </dsp:nvSpPr>
      <dsp:spPr>
        <a:xfrm rot="19523719">
          <a:off x="2226503" y="1855878"/>
          <a:ext cx="43110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31100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274231" y="1768317"/>
        <a:ext cx="215550" cy="215550"/>
      </dsp:txXfrm>
    </dsp:sp>
    <dsp:sp modelId="{02FD74B1-7AEC-4B78-925B-1FE011B7623E}">
      <dsp:nvSpPr>
        <dsp:cNvPr id="0" name=""/>
        <dsp:cNvSpPr/>
      </dsp:nvSpPr>
      <dsp:spPr>
        <a:xfrm>
          <a:off x="6156180" y="0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ВОСПИТАННОСТИ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4370" y="38190"/>
        <a:ext cx="2531453" cy="1227536"/>
      </dsp:txXfrm>
    </dsp:sp>
    <dsp:sp modelId="{B7E2E63C-6628-490A-B1E5-3009C0EC2896}">
      <dsp:nvSpPr>
        <dsp:cNvPr id="0" name=""/>
        <dsp:cNvSpPr/>
      </dsp:nvSpPr>
      <dsp:spPr>
        <a:xfrm rot="20127318">
          <a:off x="2513850" y="2647966"/>
          <a:ext cx="208013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80130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501912" y="2616177"/>
        <a:ext cx="104006" cy="104006"/>
      </dsp:txXfrm>
    </dsp:sp>
    <dsp:sp modelId="{48D2BC5E-3B39-444E-8FC6-C580E4EA382E}">
      <dsp:nvSpPr>
        <dsp:cNvPr id="0" name=""/>
        <dsp:cNvSpPr/>
      </dsp:nvSpPr>
      <dsp:spPr>
        <a:xfrm>
          <a:off x="4499997" y="1584176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ДОБРОТЫ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8187" y="1622366"/>
        <a:ext cx="2531453" cy="1227536"/>
      </dsp:txXfrm>
    </dsp:sp>
    <dsp:sp modelId="{10BAB7D8-E4D1-4B0D-BD98-AE914D13677D}">
      <dsp:nvSpPr>
        <dsp:cNvPr id="0" name=""/>
        <dsp:cNvSpPr/>
      </dsp:nvSpPr>
      <dsp:spPr>
        <a:xfrm rot="466577">
          <a:off x="2591613" y="3318662"/>
          <a:ext cx="352756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52756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67205" y="3250687"/>
        <a:ext cx="176378" cy="176378"/>
      </dsp:txXfrm>
    </dsp:sp>
    <dsp:sp modelId="{96CB9EFF-382F-4DE4-ADF5-AD2F7579C459}">
      <dsp:nvSpPr>
        <dsp:cNvPr id="0" name=""/>
        <dsp:cNvSpPr/>
      </dsp:nvSpPr>
      <dsp:spPr>
        <a:xfrm>
          <a:off x="6102954" y="2925567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ДОБРОЖЕЛАТЕЛЬНОСТИ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1144" y="2963757"/>
        <a:ext cx="2531453" cy="1227536"/>
      </dsp:txXfrm>
    </dsp:sp>
    <dsp:sp modelId="{06D4B5ED-AB14-4BF6-AC38-44268DB23868}">
      <dsp:nvSpPr>
        <dsp:cNvPr id="0" name=""/>
        <dsp:cNvSpPr/>
      </dsp:nvSpPr>
      <dsp:spPr>
        <a:xfrm rot="2985932">
          <a:off x="2195357" y="3969316"/>
          <a:ext cx="232982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29826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302025" y="3931285"/>
        <a:ext cx="116491" cy="116491"/>
      </dsp:txXfrm>
    </dsp:sp>
    <dsp:sp modelId="{1EA9DBD2-4700-4FFE-981F-2B195E2B36FD}">
      <dsp:nvSpPr>
        <dsp:cNvPr id="0" name=""/>
        <dsp:cNvSpPr/>
      </dsp:nvSpPr>
      <dsp:spPr>
        <a:xfrm>
          <a:off x="4112708" y="4226876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РЕЧЕВОЙ КУЛЬТУРЫ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0898" y="4265066"/>
        <a:ext cx="2531453" cy="1227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379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97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188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950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2508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9151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318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088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521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4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94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54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5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66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49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177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701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A1DDFD-4363-4B77-9496-CFA3BE32356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2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ownloads\2солнце ладо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916832"/>
            <a:ext cx="7488832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Мастер – класс для родителей 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«Песочная терапия»</a:t>
            </a:r>
          </a:p>
          <a:p>
            <a:pPr algn="ctr"/>
            <a:endParaRPr lang="ru-RU" sz="40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Подготовил: учитель – дефектолог Бузунова В.А.</a:t>
            </a: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МАДОУ № 51</a:t>
            </a: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«Родничок»</a:t>
            </a:r>
            <a:endParaRPr lang="ru-RU" sz="2000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00808"/>
            <a:ext cx="554461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на эмоции детей</a:t>
            </a:r>
            <a:endParaRPr lang="ru-RU" sz="11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в развитии образного мышления</a:t>
            </a:r>
            <a:endParaRPr lang="ru-RU" sz="11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Тактильной чувствительности мелкой моторики</a:t>
            </a:r>
            <a:endParaRPr lang="ru-RU" sz="11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Ориентировки в пространстве и пространственных представлений</a:t>
            </a:r>
            <a:endParaRPr lang="ru-RU" sz="11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Сенсорно-моторного восприятия </a:t>
            </a:r>
            <a:endParaRPr lang="ru-RU" sz="11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 песочной терапии: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9236" y="3353278"/>
            <a:ext cx="3802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648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3" y="548680"/>
            <a:ext cx="5149740" cy="2931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80" y="3480470"/>
            <a:ext cx="5080564" cy="2857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83" y="3860091"/>
            <a:ext cx="2895167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83671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617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582109" cy="5713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5681" y="1839095"/>
            <a:ext cx="5713873" cy="31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201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10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зо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88623" cy="63451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na.org/wp-content/uploads/2016/09/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b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УСПЕХОВ В РАБОТЕ!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menslogic.ru/sverstniki.jpg"/>
          <p:cNvPicPr>
            <a:picLocks noChangeAspect="1" noChangeArrowheads="1"/>
          </p:cNvPicPr>
          <p:nvPr/>
        </p:nvPicPr>
        <p:blipFill>
          <a:blip r:embed="rId2" cstate="print">
            <a:lum bright="42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ОСОБЕННОСТИ СОЦИАЛЬНОГО ОКРУЖЕНИЯ РЕБЕНКА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knigge.ru/images/international_rules-02.jpg"/>
          <p:cNvPicPr>
            <a:picLocks noChangeAspect="1" noChangeArrowheads="1"/>
          </p:cNvPicPr>
          <p:nvPr/>
        </p:nvPicPr>
        <p:blipFill>
          <a:blip r:embed="rId2" cstate="print">
            <a:lum bright="34000" contrast="-4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и Задачи песочной терапии: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5112568"/>
          </a:xfrm>
        </p:spPr>
        <p:txBody>
          <a:bodyPr>
            <a:normAutofit/>
          </a:bodyPr>
          <a:lstStyle/>
          <a:p>
            <a:pPr marL="457200" lvl="0" indent="-45720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приемов песочной терапии как коррекционной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технологии;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снятию напряжения , расслаблению;</a:t>
            </a:r>
          </a:p>
          <a:p>
            <a:pPr marL="457200" lvl="0" indent="-45720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Создавать интерес к играм и упражнениям с песком, превратив их в занимательную игру;</a:t>
            </a:r>
          </a:p>
          <a:p>
            <a:pPr marL="457200" lvl="0" indent="-45720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тактильную чувствительность, мелкую моторику рук.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ownloads\002стихотвор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517058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К.Юнг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s://i0.wp.com/arhe.msk.ru/wp-content/uploads/2014/06/4Kxx9BR2p4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5076056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vp.donetsk.ua/Image/4588_2.jpg"/>
          <p:cNvPicPr>
            <a:picLocks noChangeAspect="1" noChangeArrowheads="1"/>
          </p:cNvPicPr>
          <p:nvPr/>
        </p:nvPicPr>
        <p:blipFill>
          <a:blip r:embed="rId2" cstate="print">
            <a:lum bright="25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6969968" cy="53285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Игры на песке - одна из форм естественной деятельности ребенка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1247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19" y="8292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836712"/>
            <a:ext cx="402933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Чем </a:t>
            </a:r>
            <a:r>
              <a:rPr lang="ru-RU" sz="2400" b="1" dirty="0">
                <a:solidFill>
                  <a:srgbClr val="002060"/>
                </a:solidFill>
              </a:rPr>
              <a:t>полезны игры с песком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Развивают восприятие, внимание, образное мышление, речь, навыки самоконтроля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Формируют представления об окружающем мире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Развивают глазомер и мелкую моторику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Успокаивают и расслабляют, снимают напряжение и агрессию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Воспитывают чувство уверенности и успешности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Помогают познать внешний и свой внутренний мир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katyaburg.ru/sites/default/files/pictures/prikoly/zabavnye_kartinki_pro_detishek_smeshnye_foto_13.jpg"/>
          <p:cNvPicPr>
            <a:picLocks noChangeAspect="1" noChangeArrowheads="1"/>
          </p:cNvPicPr>
          <p:nvPr/>
        </p:nvPicPr>
        <p:blipFill>
          <a:blip r:embed="rId2" cstate="print">
            <a:lum bright="24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элементов песочной терапии в коррекционную работу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892480" cy="482453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*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усиливается желание ребёнка узнавать что-то новое, экспериментировать и работать самостоятельно;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развивается тактильная чувствительность;</a:t>
            </a:r>
          </a:p>
          <a:p>
            <a:pPr algn="l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глазомер и мелкая моторика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восприятие, внимание, образное мышление, речь, навыки самоконтроля.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успокаиваются и расслабляются;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оспитывается чувство уверенности и успешности;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13995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6992" y="1284844"/>
            <a:ext cx="6858000" cy="42839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225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Trebuchet MS</vt:lpstr>
      <vt:lpstr>Тема Office</vt:lpstr>
      <vt:lpstr>Натуральные материалы</vt:lpstr>
      <vt:lpstr>Презентация PowerPoint</vt:lpstr>
      <vt:lpstr>ОСОБЕННОСТИ СОЦИАЛЬНОГО ОКРУЖЕНИЯ РЕБЕНКА</vt:lpstr>
      <vt:lpstr>Цели и Задачи песочной терапии: </vt:lpstr>
      <vt:lpstr>Презентация PowerPoint</vt:lpstr>
      <vt:lpstr>К.Юнг</vt:lpstr>
      <vt:lpstr>Игры на песке - одна из форм естественной деятельности ребенка</vt:lpstr>
      <vt:lpstr>Презентация PowerPoint</vt:lpstr>
      <vt:lpstr>Включение элементов песочной терапии в коррекционную работу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УСПЕХОВ В РАБОТЕ!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17</cp:revision>
  <dcterms:created xsi:type="dcterms:W3CDTF">2017-12-15T05:14:12Z</dcterms:created>
  <dcterms:modified xsi:type="dcterms:W3CDTF">2018-11-21T04:03:26Z</dcterms:modified>
</cp:coreProperties>
</file>