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68" r:id="rId3"/>
    <p:sldId id="276" r:id="rId4"/>
    <p:sldId id="277" r:id="rId5"/>
    <p:sldId id="279" r:id="rId6"/>
    <p:sldId id="280" r:id="rId7"/>
    <p:sldId id="287" r:id="rId8"/>
    <p:sldId id="282" r:id="rId9"/>
    <p:sldId id="284" r:id="rId10"/>
    <p:sldId id="283" r:id="rId11"/>
    <p:sldId id="293" r:id="rId12"/>
    <p:sldId id="294" r:id="rId13"/>
    <p:sldId id="295" r:id="rId14"/>
    <p:sldId id="296" r:id="rId15"/>
    <p:sldId id="271" r:id="rId16"/>
    <p:sldId id="29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47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ACDF96-054A-4364-8CE3-E195A21AD638}" type="doc">
      <dgm:prSet loTypeId="urn:microsoft.com/office/officeart/2005/8/layout/hierarchy5" loCatId="hierarchy" qsTypeId="urn:microsoft.com/office/officeart/2005/8/quickstyle/3d5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F7C9454-6D97-45EB-84AD-8817774B829C}">
      <dgm:prSet phldrT="[Текст]" custT="1"/>
      <dgm:spPr/>
      <dgm:t>
        <a:bodyPr/>
        <a:lstStyle/>
        <a:p>
          <a:r>
            <a:rPr lang="ru-RU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ДЕФИЦИТ</a:t>
          </a:r>
          <a:endParaRPr lang="ru-RU" sz="36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D9A3C6B-E24D-493A-82B0-7055C7C5D8F5}" type="parTrans" cxnId="{5CD8DDB6-3C15-4104-849C-F4AC9A61B148}">
      <dgm:prSet/>
      <dgm:spPr/>
      <dgm:t>
        <a:bodyPr/>
        <a:lstStyle/>
        <a:p>
          <a:endParaRPr lang="ru-RU"/>
        </a:p>
      </dgm:t>
    </dgm:pt>
    <dgm:pt modelId="{7544CF29-E5B6-4B44-97EE-C4589768643C}" type="sibTrans" cxnId="{5CD8DDB6-3C15-4104-849C-F4AC9A61B148}">
      <dgm:prSet/>
      <dgm:spPr/>
      <dgm:t>
        <a:bodyPr/>
        <a:lstStyle/>
        <a:p>
          <a:endParaRPr lang="ru-RU"/>
        </a:p>
      </dgm:t>
    </dgm:pt>
    <dgm:pt modelId="{4161B229-29D7-4110-AD2A-B090B8B8F2E5}">
      <dgm:prSet phldrT="[Текст]" custT="1"/>
      <dgm:spPr/>
      <dgm:t>
        <a:bodyPr/>
        <a:lstStyle/>
        <a:p>
          <a:r>
            <a: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ВОСПИТАННОСТИ</a:t>
          </a:r>
          <a:endParaRPr lang="ru-RU" sz="2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02E5E8-E5B1-4646-BECA-4E0B766BB723}" type="parTrans" cxnId="{8FB451DA-80FA-4B90-87E5-1827F06D9C29}">
      <dgm:prSet/>
      <dgm:spPr/>
      <dgm:t>
        <a:bodyPr/>
        <a:lstStyle/>
        <a:p>
          <a:endParaRPr lang="ru-RU"/>
        </a:p>
      </dgm:t>
    </dgm:pt>
    <dgm:pt modelId="{CACDFDC7-AE50-49F4-9E5A-BDF238AD508B}" type="sibTrans" cxnId="{8FB451DA-80FA-4B90-87E5-1827F06D9C29}">
      <dgm:prSet/>
      <dgm:spPr/>
      <dgm:t>
        <a:bodyPr/>
        <a:lstStyle/>
        <a:p>
          <a:endParaRPr lang="ru-RU"/>
        </a:p>
      </dgm:t>
    </dgm:pt>
    <dgm:pt modelId="{F797FF03-B937-4E52-A96D-C36F27C4624F}">
      <dgm:prSet phldrT="[Текст]" custT="1"/>
      <dgm:spPr/>
      <dgm:t>
        <a:bodyPr/>
        <a:lstStyle/>
        <a:p>
          <a:r>
            <a:rPr lang="ru-RU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ДОБРОТЫ</a:t>
          </a:r>
          <a:endParaRPr lang="ru-RU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AAFA566-2DF8-462A-8BB8-D4F8CF3B9B06}" type="parTrans" cxnId="{FD1B5D0E-E6DB-4735-BA89-E87299F411F2}">
      <dgm:prSet/>
      <dgm:spPr/>
      <dgm:t>
        <a:bodyPr/>
        <a:lstStyle/>
        <a:p>
          <a:endParaRPr lang="ru-RU"/>
        </a:p>
      </dgm:t>
    </dgm:pt>
    <dgm:pt modelId="{B189E381-F9A2-4D0E-8F2C-813FA8C4B62C}" type="sibTrans" cxnId="{FD1B5D0E-E6DB-4735-BA89-E87299F411F2}">
      <dgm:prSet/>
      <dgm:spPr/>
      <dgm:t>
        <a:bodyPr/>
        <a:lstStyle/>
        <a:p>
          <a:endParaRPr lang="ru-RU"/>
        </a:p>
      </dgm:t>
    </dgm:pt>
    <dgm:pt modelId="{AE9A7E10-EECC-4547-8C47-A563194AABAD}">
      <dgm:prSet/>
      <dgm:spPr/>
      <dgm:t>
        <a:bodyPr/>
        <a:lstStyle/>
        <a:p>
          <a:r>
            <a: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ДОБРОЖЕЛАТЕЛЬНОСТИ</a:t>
          </a:r>
          <a:endParaRPr lang="ru-RU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C21C72C-7EBC-4091-AE34-482CA0862DE7}" type="parTrans" cxnId="{8873DAA4-C719-4843-BF60-6D09176BB9AC}">
      <dgm:prSet/>
      <dgm:spPr/>
      <dgm:t>
        <a:bodyPr/>
        <a:lstStyle/>
        <a:p>
          <a:endParaRPr lang="ru-RU"/>
        </a:p>
      </dgm:t>
    </dgm:pt>
    <dgm:pt modelId="{AAA841CC-B9E1-4E71-9C41-C84FB94423B6}" type="sibTrans" cxnId="{8873DAA4-C719-4843-BF60-6D09176BB9AC}">
      <dgm:prSet/>
      <dgm:spPr/>
      <dgm:t>
        <a:bodyPr/>
        <a:lstStyle/>
        <a:p>
          <a:endParaRPr lang="ru-RU"/>
        </a:p>
      </dgm:t>
    </dgm:pt>
    <dgm:pt modelId="{815343E0-2C9E-4C25-9A4D-0634C7EF27CE}">
      <dgm:prSet custT="1"/>
      <dgm:spPr/>
      <dgm:t>
        <a:bodyPr/>
        <a:lstStyle/>
        <a:p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РЕЧЕВОЙ КУЛЬТУРЫ</a:t>
          </a:r>
          <a:endParaRPr lang="ru-RU" sz="28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B66BD7-9172-4597-9A16-B7B742586F25}" type="parTrans" cxnId="{6DF3F935-4F4E-475E-A1C6-B20427FA9BA8}">
      <dgm:prSet/>
      <dgm:spPr/>
      <dgm:t>
        <a:bodyPr/>
        <a:lstStyle/>
        <a:p>
          <a:endParaRPr lang="ru-RU"/>
        </a:p>
      </dgm:t>
    </dgm:pt>
    <dgm:pt modelId="{CF79B746-96DE-4D19-B89B-F66202BC6AB4}" type="sibTrans" cxnId="{6DF3F935-4F4E-475E-A1C6-B20427FA9BA8}">
      <dgm:prSet/>
      <dgm:spPr/>
      <dgm:t>
        <a:bodyPr/>
        <a:lstStyle/>
        <a:p>
          <a:endParaRPr lang="ru-RU"/>
        </a:p>
      </dgm:t>
    </dgm:pt>
    <dgm:pt modelId="{6F0C0C83-55E4-4A1E-9DA8-EB5B63BEA526}" type="pres">
      <dgm:prSet presAssocID="{81ACDF96-054A-4364-8CE3-E195A21AD638}" presName="mainComposite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674A4D2-39DA-4028-BC1E-C199F93672A4}" type="pres">
      <dgm:prSet presAssocID="{81ACDF96-054A-4364-8CE3-E195A21AD638}" presName="hierFlow" presStyleCnt="0"/>
      <dgm:spPr/>
    </dgm:pt>
    <dgm:pt modelId="{DDCEE3A5-CA9C-4549-AD92-FF348B1FD613}" type="pres">
      <dgm:prSet presAssocID="{81ACDF96-054A-4364-8CE3-E195A21AD638}" presName="hierChild1" presStyleCnt="0">
        <dgm:presLayoutVars>
          <dgm:chPref val="1"/>
          <dgm:animOne val="branch"/>
          <dgm:animLvl val="lvl"/>
        </dgm:presLayoutVars>
      </dgm:prSet>
      <dgm:spPr/>
    </dgm:pt>
    <dgm:pt modelId="{88EEACFF-53D0-41CD-A3B9-3C29B2446A3C}" type="pres">
      <dgm:prSet presAssocID="{BF7C9454-6D97-45EB-84AD-8817774B829C}" presName="Name17" presStyleCnt="0"/>
      <dgm:spPr/>
    </dgm:pt>
    <dgm:pt modelId="{17870235-8335-4261-9E08-EBD41AE0EB60}" type="pres">
      <dgm:prSet presAssocID="{BF7C9454-6D97-45EB-84AD-8817774B829C}" presName="level1Shape" presStyleLbl="node0" presStyleIdx="0" presStyleCnt="1" custLinFactNeighborX="-55318" custLinFactNeighborY="1515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AF00DA4-FEC2-4253-8239-47955A703B7D}" type="pres">
      <dgm:prSet presAssocID="{BF7C9454-6D97-45EB-84AD-8817774B829C}" presName="hierChild2" presStyleCnt="0"/>
      <dgm:spPr/>
    </dgm:pt>
    <dgm:pt modelId="{5112FF3B-7E9F-4B78-B419-7F55F7EBE385}" type="pres">
      <dgm:prSet presAssocID="{EE02E5E8-E5B1-4646-BECA-4E0B766BB723}" presName="Name25" presStyleLbl="parChTrans1D2" presStyleIdx="0" presStyleCnt="4"/>
      <dgm:spPr/>
      <dgm:t>
        <a:bodyPr/>
        <a:lstStyle/>
        <a:p>
          <a:endParaRPr lang="ru-RU"/>
        </a:p>
      </dgm:t>
    </dgm:pt>
    <dgm:pt modelId="{D9A5697B-0EBA-4F7C-A349-CA42EC70CBE4}" type="pres">
      <dgm:prSet presAssocID="{EE02E5E8-E5B1-4646-BECA-4E0B766BB723}" presName="connTx" presStyleLbl="parChTrans1D2" presStyleIdx="0" presStyleCnt="4"/>
      <dgm:spPr/>
      <dgm:t>
        <a:bodyPr/>
        <a:lstStyle/>
        <a:p>
          <a:endParaRPr lang="ru-RU"/>
        </a:p>
      </dgm:t>
    </dgm:pt>
    <dgm:pt modelId="{98C14F00-46A3-4920-8A1C-7C76198F17EC}" type="pres">
      <dgm:prSet presAssocID="{4161B229-29D7-4110-AD2A-B090B8B8F2E5}" presName="Name30" presStyleCnt="0"/>
      <dgm:spPr/>
    </dgm:pt>
    <dgm:pt modelId="{02FD74B1-7AEC-4B78-925B-1FE011B7623E}" type="pres">
      <dgm:prSet presAssocID="{4161B229-29D7-4110-AD2A-B090B8B8F2E5}" presName="level2Shape" presStyleLbl="node2" presStyleIdx="0" presStyleCnt="4" custLinFactNeighborX="40747" custLinFactNeighborY="-5631"/>
      <dgm:spPr/>
      <dgm:t>
        <a:bodyPr/>
        <a:lstStyle/>
        <a:p>
          <a:endParaRPr lang="ru-RU"/>
        </a:p>
      </dgm:t>
    </dgm:pt>
    <dgm:pt modelId="{8FEF4130-E0F2-45D7-B447-C746AE40CB45}" type="pres">
      <dgm:prSet presAssocID="{4161B229-29D7-4110-AD2A-B090B8B8F2E5}" presName="hierChild3" presStyleCnt="0"/>
      <dgm:spPr/>
    </dgm:pt>
    <dgm:pt modelId="{B7E2E63C-6628-490A-B1E5-3009C0EC2896}" type="pres">
      <dgm:prSet presAssocID="{DAAFA566-2DF8-462A-8BB8-D4F8CF3B9B06}" presName="Name25" presStyleLbl="parChTrans1D2" presStyleIdx="1" presStyleCnt="4"/>
      <dgm:spPr/>
      <dgm:t>
        <a:bodyPr/>
        <a:lstStyle/>
        <a:p>
          <a:endParaRPr lang="ru-RU"/>
        </a:p>
      </dgm:t>
    </dgm:pt>
    <dgm:pt modelId="{4B2F642F-6A67-4CDC-9CBD-75083B495522}" type="pres">
      <dgm:prSet presAssocID="{DAAFA566-2DF8-462A-8BB8-D4F8CF3B9B06}" presName="connTx" presStyleLbl="parChTrans1D2" presStyleIdx="1" presStyleCnt="4"/>
      <dgm:spPr/>
      <dgm:t>
        <a:bodyPr/>
        <a:lstStyle/>
        <a:p>
          <a:endParaRPr lang="ru-RU"/>
        </a:p>
      </dgm:t>
    </dgm:pt>
    <dgm:pt modelId="{430FAE5B-C2CD-411A-9C4C-8EDB93BB6347}" type="pres">
      <dgm:prSet presAssocID="{F797FF03-B937-4E52-A96D-C36F27C4624F}" presName="Name30" presStyleCnt="0"/>
      <dgm:spPr/>
    </dgm:pt>
    <dgm:pt modelId="{48D2BC5E-3B39-444E-8FC6-C580E4EA382E}" type="pres">
      <dgm:prSet presAssocID="{F797FF03-B937-4E52-A96D-C36F27C4624F}" presName="level2Shape" presStyleLbl="node2" presStyleIdx="1" presStyleCnt="4" custLinFactNeighborX="-22761" custLinFactNeighborY="6385"/>
      <dgm:spPr/>
      <dgm:t>
        <a:bodyPr/>
        <a:lstStyle/>
        <a:p>
          <a:endParaRPr lang="ru-RU"/>
        </a:p>
      </dgm:t>
    </dgm:pt>
    <dgm:pt modelId="{93F88569-7331-4F60-9439-ACD520DF99EC}" type="pres">
      <dgm:prSet presAssocID="{F797FF03-B937-4E52-A96D-C36F27C4624F}" presName="hierChild3" presStyleCnt="0"/>
      <dgm:spPr/>
    </dgm:pt>
    <dgm:pt modelId="{10BAB7D8-E4D1-4B0D-BD98-AE914D13677D}" type="pres">
      <dgm:prSet presAssocID="{EC21C72C-7EBC-4091-AE34-482CA0862DE7}" presName="Name25" presStyleLbl="parChTrans1D2" presStyleIdx="2" presStyleCnt="4"/>
      <dgm:spPr/>
      <dgm:t>
        <a:bodyPr/>
        <a:lstStyle/>
        <a:p>
          <a:endParaRPr lang="ru-RU"/>
        </a:p>
      </dgm:t>
    </dgm:pt>
    <dgm:pt modelId="{EFD8387A-6008-4EBB-9722-8EA1B865E2A5}" type="pres">
      <dgm:prSet presAssocID="{EC21C72C-7EBC-4091-AE34-482CA0862DE7}" presName="connTx" presStyleLbl="parChTrans1D2" presStyleIdx="2" presStyleCnt="4"/>
      <dgm:spPr/>
      <dgm:t>
        <a:bodyPr/>
        <a:lstStyle/>
        <a:p>
          <a:endParaRPr lang="ru-RU"/>
        </a:p>
      </dgm:t>
    </dgm:pt>
    <dgm:pt modelId="{35D7A6C1-A750-43CF-B3C5-9F7ACCAFAA57}" type="pres">
      <dgm:prSet presAssocID="{AE9A7E10-EECC-4547-8C47-A563194AABAD}" presName="Name30" presStyleCnt="0"/>
      <dgm:spPr/>
    </dgm:pt>
    <dgm:pt modelId="{96CB9EFF-382F-4DE4-ADF5-AD2F7579C459}" type="pres">
      <dgm:prSet presAssocID="{AE9A7E10-EECC-4547-8C47-A563194AABAD}" presName="level2Shape" presStyleLbl="node2" presStyleIdx="2" presStyleCnt="4" custLinFactNeighborX="38706" custLinFactNeighborY="-5741"/>
      <dgm:spPr/>
      <dgm:t>
        <a:bodyPr/>
        <a:lstStyle/>
        <a:p>
          <a:endParaRPr lang="ru-RU"/>
        </a:p>
      </dgm:t>
    </dgm:pt>
    <dgm:pt modelId="{3E4F600D-8F19-42ED-9DA6-D0F93F178C21}" type="pres">
      <dgm:prSet presAssocID="{AE9A7E10-EECC-4547-8C47-A563194AABAD}" presName="hierChild3" presStyleCnt="0"/>
      <dgm:spPr/>
    </dgm:pt>
    <dgm:pt modelId="{06D4B5ED-AB14-4BF6-AC38-44268DB23868}" type="pres">
      <dgm:prSet presAssocID="{B0B66BD7-9172-4597-9A16-B7B742586F25}" presName="Name25" presStyleLbl="parChTrans1D2" presStyleIdx="3" presStyleCnt="4"/>
      <dgm:spPr/>
      <dgm:t>
        <a:bodyPr/>
        <a:lstStyle/>
        <a:p>
          <a:endParaRPr lang="ru-RU"/>
        </a:p>
      </dgm:t>
    </dgm:pt>
    <dgm:pt modelId="{1F3892AA-B19A-4337-99EE-FF274FCDA52C}" type="pres">
      <dgm:prSet presAssocID="{B0B66BD7-9172-4597-9A16-B7B742586F25}" presName="connTx" presStyleLbl="parChTrans1D2" presStyleIdx="3" presStyleCnt="4"/>
      <dgm:spPr/>
      <dgm:t>
        <a:bodyPr/>
        <a:lstStyle/>
        <a:p>
          <a:endParaRPr lang="ru-RU"/>
        </a:p>
      </dgm:t>
    </dgm:pt>
    <dgm:pt modelId="{6FEA287F-3A9A-490B-96F7-744B794E4741}" type="pres">
      <dgm:prSet presAssocID="{815343E0-2C9E-4C25-9A4D-0634C7EF27CE}" presName="Name30" presStyleCnt="0"/>
      <dgm:spPr/>
    </dgm:pt>
    <dgm:pt modelId="{1EA9DBD2-4700-4FFE-981F-2B195E2B36FD}" type="pres">
      <dgm:prSet presAssocID="{815343E0-2C9E-4C25-9A4D-0634C7EF27CE}" presName="level2Shape" presStyleLbl="node2" presStyleIdx="3" presStyleCnt="4" custLinFactNeighborX="-37612" custLinFactNeighborY="-20941"/>
      <dgm:spPr/>
      <dgm:t>
        <a:bodyPr/>
        <a:lstStyle/>
        <a:p>
          <a:endParaRPr lang="ru-RU"/>
        </a:p>
      </dgm:t>
    </dgm:pt>
    <dgm:pt modelId="{1D315B8C-D7B4-4234-8F82-1DAFE4F13A53}" type="pres">
      <dgm:prSet presAssocID="{815343E0-2C9E-4C25-9A4D-0634C7EF27CE}" presName="hierChild3" presStyleCnt="0"/>
      <dgm:spPr/>
    </dgm:pt>
    <dgm:pt modelId="{ACFE3B40-8C11-4A95-9B24-0C2E76A36F56}" type="pres">
      <dgm:prSet presAssocID="{81ACDF96-054A-4364-8CE3-E195A21AD638}" presName="bgShapesFlow" presStyleCnt="0"/>
      <dgm:spPr/>
    </dgm:pt>
  </dgm:ptLst>
  <dgm:cxnLst>
    <dgm:cxn modelId="{1CEF4B77-5BD7-4ACB-B458-6A2407F0F7D1}" type="presOf" srcId="{BF7C9454-6D97-45EB-84AD-8817774B829C}" destId="{17870235-8335-4261-9E08-EBD41AE0EB60}" srcOrd="0" destOrd="0" presId="urn:microsoft.com/office/officeart/2005/8/layout/hierarchy5"/>
    <dgm:cxn modelId="{6B6180E4-5537-4603-A4CC-D7B5A4F90753}" type="presOf" srcId="{B0B66BD7-9172-4597-9A16-B7B742586F25}" destId="{1F3892AA-B19A-4337-99EE-FF274FCDA52C}" srcOrd="1" destOrd="0" presId="urn:microsoft.com/office/officeart/2005/8/layout/hierarchy5"/>
    <dgm:cxn modelId="{B88D2E50-A641-4BB2-87A9-EABA4C844E68}" type="presOf" srcId="{B0B66BD7-9172-4597-9A16-B7B742586F25}" destId="{06D4B5ED-AB14-4BF6-AC38-44268DB23868}" srcOrd="0" destOrd="0" presId="urn:microsoft.com/office/officeart/2005/8/layout/hierarchy5"/>
    <dgm:cxn modelId="{3F655D9C-1428-4E10-A9CA-07D2705A0313}" type="presOf" srcId="{EC21C72C-7EBC-4091-AE34-482CA0862DE7}" destId="{10BAB7D8-E4D1-4B0D-BD98-AE914D13677D}" srcOrd="0" destOrd="0" presId="urn:microsoft.com/office/officeart/2005/8/layout/hierarchy5"/>
    <dgm:cxn modelId="{8873DAA4-C719-4843-BF60-6D09176BB9AC}" srcId="{BF7C9454-6D97-45EB-84AD-8817774B829C}" destId="{AE9A7E10-EECC-4547-8C47-A563194AABAD}" srcOrd="2" destOrd="0" parTransId="{EC21C72C-7EBC-4091-AE34-482CA0862DE7}" sibTransId="{AAA841CC-B9E1-4E71-9C41-C84FB94423B6}"/>
    <dgm:cxn modelId="{697C0F57-8DBA-4B8C-9147-14ACA4D22A4F}" type="presOf" srcId="{4161B229-29D7-4110-AD2A-B090B8B8F2E5}" destId="{02FD74B1-7AEC-4B78-925B-1FE011B7623E}" srcOrd="0" destOrd="0" presId="urn:microsoft.com/office/officeart/2005/8/layout/hierarchy5"/>
    <dgm:cxn modelId="{FD1B5D0E-E6DB-4735-BA89-E87299F411F2}" srcId="{BF7C9454-6D97-45EB-84AD-8817774B829C}" destId="{F797FF03-B937-4E52-A96D-C36F27C4624F}" srcOrd="1" destOrd="0" parTransId="{DAAFA566-2DF8-462A-8BB8-D4F8CF3B9B06}" sibTransId="{B189E381-F9A2-4D0E-8F2C-813FA8C4B62C}"/>
    <dgm:cxn modelId="{2F33E09C-026C-4C50-9A27-4832E01061EE}" type="presOf" srcId="{EC21C72C-7EBC-4091-AE34-482CA0862DE7}" destId="{EFD8387A-6008-4EBB-9722-8EA1B865E2A5}" srcOrd="1" destOrd="0" presId="urn:microsoft.com/office/officeart/2005/8/layout/hierarchy5"/>
    <dgm:cxn modelId="{A2693E4E-D993-42ED-8959-06FD6033D012}" type="presOf" srcId="{815343E0-2C9E-4C25-9A4D-0634C7EF27CE}" destId="{1EA9DBD2-4700-4FFE-981F-2B195E2B36FD}" srcOrd="0" destOrd="0" presId="urn:microsoft.com/office/officeart/2005/8/layout/hierarchy5"/>
    <dgm:cxn modelId="{1D5C1D16-6A46-4593-B1B5-0F68C101F901}" type="presOf" srcId="{DAAFA566-2DF8-462A-8BB8-D4F8CF3B9B06}" destId="{B7E2E63C-6628-490A-B1E5-3009C0EC2896}" srcOrd="0" destOrd="0" presId="urn:microsoft.com/office/officeart/2005/8/layout/hierarchy5"/>
    <dgm:cxn modelId="{F71EBB9B-F4AE-46FA-AD1E-35911C9428DE}" type="presOf" srcId="{EE02E5E8-E5B1-4646-BECA-4E0B766BB723}" destId="{5112FF3B-7E9F-4B78-B419-7F55F7EBE385}" srcOrd="0" destOrd="0" presId="urn:microsoft.com/office/officeart/2005/8/layout/hierarchy5"/>
    <dgm:cxn modelId="{6F8F154E-2691-422B-BE98-BC29D619B571}" type="presOf" srcId="{81ACDF96-054A-4364-8CE3-E195A21AD638}" destId="{6F0C0C83-55E4-4A1E-9DA8-EB5B63BEA526}" srcOrd="0" destOrd="0" presId="urn:microsoft.com/office/officeart/2005/8/layout/hierarchy5"/>
    <dgm:cxn modelId="{8FB451DA-80FA-4B90-87E5-1827F06D9C29}" srcId="{BF7C9454-6D97-45EB-84AD-8817774B829C}" destId="{4161B229-29D7-4110-AD2A-B090B8B8F2E5}" srcOrd="0" destOrd="0" parTransId="{EE02E5E8-E5B1-4646-BECA-4E0B766BB723}" sibTransId="{CACDFDC7-AE50-49F4-9E5A-BDF238AD508B}"/>
    <dgm:cxn modelId="{9D9427F5-90C1-4596-94E9-C7C502FD3341}" type="presOf" srcId="{F797FF03-B937-4E52-A96D-C36F27C4624F}" destId="{48D2BC5E-3B39-444E-8FC6-C580E4EA382E}" srcOrd="0" destOrd="0" presId="urn:microsoft.com/office/officeart/2005/8/layout/hierarchy5"/>
    <dgm:cxn modelId="{EF9BEDEB-4717-4A5B-AE42-84BD93ACBAD3}" type="presOf" srcId="{AE9A7E10-EECC-4547-8C47-A563194AABAD}" destId="{96CB9EFF-382F-4DE4-ADF5-AD2F7579C459}" srcOrd="0" destOrd="0" presId="urn:microsoft.com/office/officeart/2005/8/layout/hierarchy5"/>
    <dgm:cxn modelId="{5CD8DDB6-3C15-4104-849C-F4AC9A61B148}" srcId="{81ACDF96-054A-4364-8CE3-E195A21AD638}" destId="{BF7C9454-6D97-45EB-84AD-8817774B829C}" srcOrd="0" destOrd="0" parTransId="{DD9A3C6B-E24D-493A-82B0-7055C7C5D8F5}" sibTransId="{7544CF29-E5B6-4B44-97EE-C4589768643C}"/>
    <dgm:cxn modelId="{6DF3F935-4F4E-475E-A1C6-B20427FA9BA8}" srcId="{BF7C9454-6D97-45EB-84AD-8817774B829C}" destId="{815343E0-2C9E-4C25-9A4D-0634C7EF27CE}" srcOrd="3" destOrd="0" parTransId="{B0B66BD7-9172-4597-9A16-B7B742586F25}" sibTransId="{CF79B746-96DE-4D19-B89B-F66202BC6AB4}"/>
    <dgm:cxn modelId="{5F616A48-1517-4612-915C-D66FA59CF60E}" type="presOf" srcId="{EE02E5E8-E5B1-4646-BECA-4E0B766BB723}" destId="{D9A5697B-0EBA-4F7C-A349-CA42EC70CBE4}" srcOrd="1" destOrd="0" presId="urn:microsoft.com/office/officeart/2005/8/layout/hierarchy5"/>
    <dgm:cxn modelId="{5B4C402F-DD59-4C52-8C88-3CAE5B878BE5}" type="presOf" srcId="{DAAFA566-2DF8-462A-8BB8-D4F8CF3B9B06}" destId="{4B2F642F-6A67-4CDC-9CBD-75083B495522}" srcOrd="1" destOrd="0" presId="urn:microsoft.com/office/officeart/2005/8/layout/hierarchy5"/>
    <dgm:cxn modelId="{D5401331-65B7-4950-82EE-CB520391E53C}" type="presParOf" srcId="{6F0C0C83-55E4-4A1E-9DA8-EB5B63BEA526}" destId="{C674A4D2-39DA-4028-BC1E-C199F93672A4}" srcOrd="0" destOrd="0" presId="urn:microsoft.com/office/officeart/2005/8/layout/hierarchy5"/>
    <dgm:cxn modelId="{444CD3D5-9E0E-437B-BBE9-4EF555C142D1}" type="presParOf" srcId="{C674A4D2-39DA-4028-BC1E-C199F93672A4}" destId="{DDCEE3A5-CA9C-4549-AD92-FF348B1FD613}" srcOrd="0" destOrd="0" presId="urn:microsoft.com/office/officeart/2005/8/layout/hierarchy5"/>
    <dgm:cxn modelId="{B0F17F34-7C5D-4796-AFE1-6A7EE6868745}" type="presParOf" srcId="{DDCEE3A5-CA9C-4549-AD92-FF348B1FD613}" destId="{88EEACFF-53D0-41CD-A3B9-3C29B2446A3C}" srcOrd="0" destOrd="0" presId="urn:microsoft.com/office/officeart/2005/8/layout/hierarchy5"/>
    <dgm:cxn modelId="{0337AA83-3AC6-4D76-A33A-120A479192AE}" type="presParOf" srcId="{88EEACFF-53D0-41CD-A3B9-3C29B2446A3C}" destId="{17870235-8335-4261-9E08-EBD41AE0EB60}" srcOrd="0" destOrd="0" presId="urn:microsoft.com/office/officeart/2005/8/layout/hierarchy5"/>
    <dgm:cxn modelId="{E9D98D2E-7B4E-48FA-A41E-44B53A2B18FC}" type="presParOf" srcId="{88EEACFF-53D0-41CD-A3B9-3C29B2446A3C}" destId="{8AF00DA4-FEC2-4253-8239-47955A703B7D}" srcOrd="1" destOrd="0" presId="urn:microsoft.com/office/officeart/2005/8/layout/hierarchy5"/>
    <dgm:cxn modelId="{E96F0159-E06B-493B-83EA-52B117E3DF9F}" type="presParOf" srcId="{8AF00DA4-FEC2-4253-8239-47955A703B7D}" destId="{5112FF3B-7E9F-4B78-B419-7F55F7EBE385}" srcOrd="0" destOrd="0" presId="urn:microsoft.com/office/officeart/2005/8/layout/hierarchy5"/>
    <dgm:cxn modelId="{707571C7-302C-404B-AB47-060835324C8C}" type="presParOf" srcId="{5112FF3B-7E9F-4B78-B419-7F55F7EBE385}" destId="{D9A5697B-0EBA-4F7C-A349-CA42EC70CBE4}" srcOrd="0" destOrd="0" presId="urn:microsoft.com/office/officeart/2005/8/layout/hierarchy5"/>
    <dgm:cxn modelId="{9DBA0912-20F8-4D72-AB1B-B3D245A57AEA}" type="presParOf" srcId="{8AF00DA4-FEC2-4253-8239-47955A703B7D}" destId="{98C14F00-46A3-4920-8A1C-7C76198F17EC}" srcOrd="1" destOrd="0" presId="urn:microsoft.com/office/officeart/2005/8/layout/hierarchy5"/>
    <dgm:cxn modelId="{40A45E06-C67E-45DC-B23B-D4028F752162}" type="presParOf" srcId="{98C14F00-46A3-4920-8A1C-7C76198F17EC}" destId="{02FD74B1-7AEC-4B78-925B-1FE011B7623E}" srcOrd="0" destOrd="0" presId="urn:microsoft.com/office/officeart/2005/8/layout/hierarchy5"/>
    <dgm:cxn modelId="{CD4A1F36-F5B9-41E9-ABDA-F780E74F3F85}" type="presParOf" srcId="{98C14F00-46A3-4920-8A1C-7C76198F17EC}" destId="{8FEF4130-E0F2-45D7-B447-C746AE40CB45}" srcOrd="1" destOrd="0" presId="urn:microsoft.com/office/officeart/2005/8/layout/hierarchy5"/>
    <dgm:cxn modelId="{5937A152-B04C-4F5F-82D6-B7E6FDC9A730}" type="presParOf" srcId="{8AF00DA4-FEC2-4253-8239-47955A703B7D}" destId="{B7E2E63C-6628-490A-B1E5-3009C0EC2896}" srcOrd="2" destOrd="0" presId="urn:microsoft.com/office/officeart/2005/8/layout/hierarchy5"/>
    <dgm:cxn modelId="{147E73FD-75EF-4658-BD8F-3EA67A1EFFAF}" type="presParOf" srcId="{B7E2E63C-6628-490A-B1E5-3009C0EC2896}" destId="{4B2F642F-6A67-4CDC-9CBD-75083B495522}" srcOrd="0" destOrd="0" presId="urn:microsoft.com/office/officeart/2005/8/layout/hierarchy5"/>
    <dgm:cxn modelId="{A98073CF-D747-458E-9429-E3270BC7F88C}" type="presParOf" srcId="{8AF00DA4-FEC2-4253-8239-47955A703B7D}" destId="{430FAE5B-C2CD-411A-9C4C-8EDB93BB6347}" srcOrd="3" destOrd="0" presId="urn:microsoft.com/office/officeart/2005/8/layout/hierarchy5"/>
    <dgm:cxn modelId="{356F3D42-9972-4F51-BEE5-497AF07C1E5C}" type="presParOf" srcId="{430FAE5B-C2CD-411A-9C4C-8EDB93BB6347}" destId="{48D2BC5E-3B39-444E-8FC6-C580E4EA382E}" srcOrd="0" destOrd="0" presId="urn:microsoft.com/office/officeart/2005/8/layout/hierarchy5"/>
    <dgm:cxn modelId="{4CE1C4BC-AEF5-4A96-A28B-066806E4D2C3}" type="presParOf" srcId="{430FAE5B-C2CD-411A-9C4C-8EDB93BB6347}" destId="{93F88569-7331-4F60-9439-ACD520DF99EC}" srcOrd="1" destOrd="0" presId="urn:microsoft.com/office/officeart/2005/8/layout/hierarchy5"/>
    <dgm:cxn modelId="{936AC75E-75D0-48F8-8AA0-7322514B3D52}" type="presParOf" srcId="{8AF00DA4-FEC2-4253-8239-47955A703B7D}" destId="{10BAB7D8-E4D1-4B0D-BD98-AE914D13677D}" srcOrd="4" destOrd="0" presId="urn:microsoft.com/office/officeart/2005/8/layout/hierarchy5"/>
    <dgm:cxn modelId="{6BCDAB94-A785-405F-9C5C-CCE2B9BDEA3A}" type="presParOf" srcId="{10BAB7D8-E4D1-4B0D-BD98-AE914D13677D}" destId="{EFD8387A-6008-4EBB-9722-8EA1B865E2A5}" srcOrd="0" destOrd="0" presId="urn:microsoft.com/office/officeart/2005/8/layout/hierarchy5"/>
    <dgm:cxn modelId="{78DF61EC-E128-4848-B04C-B5E9AC218549}" type="presParOf" srcId="{8AF00DA4-FEC2-4253-8239-47955A703B7D}" destId="{35D7A6C1-A750-43CF-B3C5-9F7ACCAFAA57}" srcOrd="5" destOrd="0" presId="urn:microsoft.com/office/officeart/2005/8/layout/hierarchy5"/>
    <dgm:cxn modelId="{5B3D6976-C1B9-4B17-A9D5-0D434E7D2E62}" type="presParOf" srcId="{35D7A6C1-A750-43CF-B3C5-9F7ACCAFAA57}" destId="{96CB9EFF-382F-4DE4-ADF5-AD2F7579C459}" srcOrd="0" destOrd="0" presId="urn:microsoft.com/office/officeart/2005/8/layout/hierarchy5"/>
    <dgm:cxn modelId="{C97F0412-9706-4496-9B43-0FFBA3088289}" type="presParOf" srcId="{35D7A6C1-A750-43CF-B3C5-9F7ACCAFAA57}" destId="{3E4F600D-8F19-42ED-9DA6-D0F93F178C21}" srcOrd="1" destOrd="0" presId="urn:microsoft.com/office/officeart/2005/8/layout/hierarchy5"/>
    <dgm:cxn modelId="{E509B718-2D1C-4D4E-87C9-DD0127394155}" type="presParOf" srcId="{8AF00DA4-FEC2-4253-8239-47955A703B7D}" destId="{06D4B5ED-AB14-4BF6-AC38-44268DB23868}" srcOrd="6" destOrd="0" presId="urn:microsoft.com/office/officeart/2005/8/layout/hierarchy5"/>
    <dgm:cxn modelId="{370FC846-C0B6-4A3F-BD4C-BC6EF1D53D6F}" type="presParOf" srcId="{06D4B5ED-AB14-4BF6-AC38-44268DB23868}" destId="{1F3892AA-B19A-4337-99EE-FF274FCDA52C}" srcOrd="0" destOrd="0" presId="urn:microsoft.com/office/officeart/2005/8/layout/hierarchy5"/>
    <dgm:cxn modelId="{AD9A31D9-5C9A-473D-902B-8125468B1925}" type="presParOf" srcId="{8AF00DA4-FEC2-4253-8239-47955A703B7D}" destId="{6FEA287F-3A9A-490B-96F7-744B794E4741}" srcOrd="7" destOrd="0" presId="urn:microsoft.com/office/officeart/2005/8/layout/hierarchy5"/>
    <dgm:cxn modelId="{3C1ADCD5-F65D-4CC1-8C68-A8C480C53E1F}" type="presParOf" srcId="{6FEA287F-3A9A-490B-96F7-744B794E4741}" destId="{1EA9DBD2-4700-4FFE-981F-2B195E2B36FD}" srcOrd="0" destOrd="0" presId="urn:microsoft.com/office/officeart/2005/8/layout/hierarchy5"/>
    <dgm:cxn modelId="{5AFF317D-B3BE-430F-B095-D12679572B71}" type="presParOf" srcId="{6FEA287F-3A9A-490B-96F7-744B794E4741}" destId="{1D315B8C-D7B4-4234-8F82-1DAFE4F13A53}" srcOrd="1" destOrd="0" presId="urn:microsoft.com/office/officeart/2005/8/layout/hierarchy5"/>
    <dgm:cxn modelId="{BBF44679-0937-43ED-97A4-D2A00ADF6033}" type="presParOf" srcId="{6F0C0C83-55E4-4A1E-9DA8-EB5B63BEA526}" destId="{ACFE3B40-8C11-4A95-9B24-0C2E76A36F56}" srcOrd="1" destOrd="0" presId="urn:microsoft.com/office/officeart/2005/8/layout/hierarchy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870235-8335-4261-9E08-EBD41AE0EB60}">
      <dsp:nvSpPr>
        <dsp:cNvPr id="0" name=""/>
        <dsp:cNvSpPr/>
      </dsp:nvSpPr>
      <dsp:spPr>
        <a:xfrm>
          <a:off x="0" y="2448269"/>
          <a:ext cx="2607833" cy="13039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ДЕФИЦИТ</a:t>
          </a:r>
          <a:endParaRPr lang="ru-RU" sz="36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8190" y="2486459"/>
        <a:ext cx="2531453" cy="1227536"/>
      </dsp:txXfrm>
    </dsp:sp>
    <dsp:sp modelId="{5112FF3B-7E9F-4B78-B419-7F55F7EBE385}">
      <dsp:nvSpPr>
        <dsp:cNvPr id="0" name=""/>
        <dsp:cNvSpPr/>
      </dsp:nvSpPr>
      <dsp:spPr>
        <a:xfrm rot="19523719">
          <a:off x="2226503" y="1855878"/>
          <a:ext cx="4311007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4311007" y="202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/>
        </a:p>
      </dsp:txBody>
      <dsp:txXfrm>
        <a:off x="4274231" y="1768317"/>
        <a:ext cx="215550" cy="215550"/>
      </dsp:txXfrm>
    </dsp:sp>
    <dsp:sp modelId="{02FD74B1-7AEC-4B78-925B-1FE011B7623E}">
      <dsp:nvSpPr>
        <dsp:cNvPr id="0" name=""/>
        <dsp:cNvSpPr/>
      </dsp:nvSpPr>
      <dsp:spPr>
        <a:xfrm>
          <a:off x="6156180" y="0"/>
          <a:ext cx="2607833" cy="13039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ВОСПИТАННОСТИ</a:t>
          </a:r>
          <a:endParaRPr lang="ru-RU" sz="2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194370" y="38190"/>
        <a:ext cx="2531453" cy="1227536"/>
      </dsp:txXfrm>
    </dsp:sp>
    <dsp:sp modelId="{B7E2E63C-6628-490A-B1E5-3009C0EC2896}">
      <dsp:nvSpPr>
        <dsp:cNvPr id="0" name=""/>
        <dsp:cNvSpPr/>
      </dsp:nvSpPr>
      <dsp:spPr>
        <a:xfrm rot="20127318">
          <a:off x="2513850" y="2647966"/>
          <a:ext cx="2080130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2080130" y="202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700" kern="1200"/>
        </a:p>
      </dsp:txBody>
      <dsp:txXfrm>
        <a:off x="3501912" y="2616177"/>
        <a:ext cx="104006" cy="104006"/>
      </dsp:txXfrm>
    </dsp:sp>
    <dsp:sp modelId="{48D2BC5E-3B39-444E-8FC6-C580E4EA382E}">
      <dsp:nvSpPr>
        <dsp:cNvPr id="0" name=""/>
        <dsp:cNvSpPr/>
      </dsp:nvSpPr>
      <dsp:spPr>
        <a:xfrm>
          <a:off x="4499997" y="1584176"/>
          <a:ext cx="2607833" cy="13039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ДОБРОТЫ</a:t>
          </a:r>
          <a:endParaRPr lang="ru-RU" sz="3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38187" y="1622366"/>
        <a:ext cx="2531453" cy="1227536"/>
      </dsp:txXfrm>
    </dsp:sp>
    <dsp:sp modelId="{10BAB7D8-E4D1-4B0D-BD98-AE914D13677D}">
      <dsp:nvSpPr>
        <dsp:cNvPr id="0" name=""/>
        <dsp:cNvSpPr/>
      </dsp:nvSpPr>
      <dsp:spPr>
        <a:xfrm rot="466577">
          <a:off x="2591613" y="3318662"/>
          <a:ext cx="3527561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3527561" y="202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/>
        </a:p>
      </dsp:txBody>
      <dsp:txXfrm>
        <a:off x="4267205" y="3250687"/>
        <a:ext cx="176378" cy="176378"/>
      </dsp:txXfrm>
    </dsp:sp>
    <dsp:sp modelId="{96CB9EFF-382F-4DE4-ADF5-AD2F7579C459}">
      <dsp:nvSpPr>
        <dsp:cNvPr id="0" name=""/>
        <dsp:cNvSpPr/>
      </dsp:nvSpPr>
      <dsp:spPr>
        <a:xfrm>
          <a:off x="6102954" y="2925567"/>
          <a:ext cx="2607833" cy="13039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ДОБРОЖЕЛАТЕЛЬНОСТИ</a:t>
          </a:r>
          <a:endParaRPr lang="ru-RU" sz="1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141144" y="2963757"/>
        <a:ext cx="2531453" cy="1227536"/>
      </dsp:txXfrm>
    </dsp:sp>
    <dsp:sp modelId="{06D4B5ED-AB14-4BF6-AC38-44268DB23868}">
      <dsp:nvSpPr>
        <dsp:cNvPr id="0" name=""/>
        <dsp:cNvSpPr/>
      </dsp:nvSpPr>
      <dsp:spPr>
        <a:xfrm rot="2985932">
          <a:off x="2195357" y="3969316"/>
          <a:ext cx="2329826" cy="40429"/>
        </a:xfrm>
        <a:custGeom>
          <a:avLst/>
          <a:gdLst/>
          <a:ahLst/>
          <a:cxnLst/>
          <a:rect l="0" t="0" r="0" b="0"/>
          <a:pathLst>
            <a:path>
              <a:moveTo>
                <a:pt x="0" y="20214"/>
              </a:moveTo>
              <a:lnTo>
                <a:pt x="2329826" y="2021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800" kern="1200"/>
        </a:p>
      </dsp:txBody>
      <dsp:txXfrm>
        <a:off x="3302025" y="3931285"/>
        <a:ext cx="116491" cy="116491"/>
      </dsp:txXfrm>
    </dsp:sp>
    <dsp:sp modelId="{1EA9DBD2-4700-4FFE-981F-2B195E2B36FD}">
      <dsp:nvSpPr>
        <dsp:cNvPr id="0" name=""/>
        <dsp:cNvSpPr/>
      </dsp:nvSpPr>
      <dsp:spPr>
        <a:xfrm>
          <a:off x="4112708" y="4226876"/>
          <a:ext cx="2607833" cy="130391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РЕЧЕВОЙ КУЛЬТУРЫ</a:t>
          </a:r>
          <a:endParaRPr lang="ru-RU" sz="28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50898" y="4265066"/>
        <a:ext cx="2531453" cy="12275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5">
  <dgm:title val=""/>
  <dgm:desc val=""/>
  <dgm:catLst>
    <dgm:cat type="hierarchy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</dgm:ptLst>
      <dgm:cxnLst>
        <dgm:cxn modelId="7" srcId="0" destId="1" srcOrd="0" destOrd="0"/>
        <dgm:cxn modelId="8" srcId="1" destId="2" srcOrd="0" destOrd="0"/>
        <dgm:cxn modelId="9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10" srcId="0" destId="4" srcOrd="1" destOrd="0"/>
        <dgm:cxn modelId="11" srcId="0" destId="5" srcOrd="2" destOrd="0"/>
        <dgm:cxn modelId="12" srcId="0" destId="6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3"/>
      </dgm:ptLst>
      <dgm:cxnLst>
        <dgm:cxn modelId="4" srcId="0" destId="1" srcOrd="0" destOrd="0"/>
        <dgm:cxn modelId="13" srcId="1" destId="11" srcOrd="0" destOrd="0"/>
        <dgm:cxn modelId="14" srcId="1" destId="12" srcOrd="1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  <dgm:pt modelId="4"/>
        <dgm:pt modelId="5"/>
        <dgm:pt modelId="6"/>
        <dgm:pt modelId="7"/>
      </dgm:ptLst>
      <dgm:cxnLst>
        <dgm:cxn modelId="8" srcId="0" destId="1" srcOrd="0" destOrd="0"/>
        <dgm:cxn modelId="9" srcId="1" destId="2" srcOrd="0" destOrd="0"/>
        <dgm:cxn modelId="10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  <dgm:cxn modelId="11" srcId="0" destId="4" srcOrd="1" destOrd="0"/>
        <dgm:cxn modelId="12" srcId="0" destId="5" srcOrd="2" destOrd="0"/>
        <dgm:cxn modelId="13" srcId="0" destId="6" srcOrd="3" destOrd="0"/>
        <dgm:cxn modelId="14" srcId="0" destId="7" srcOrd="4" destOrd="0"/>
      </dgm:cxnLst>
      <dgm:bg/>
      <dgm:whole/>
    </dgm:dataModel>
  </dgm:clrData>
  <dgm:layoutNode name="mainComposite">
    <dgm:varLst>
      <dgm:chPref val="1"/>
      <dgm:dir/>
      <dgm:animOne val="branch"/>
      <dgm:animLvl val="lvl"/>
      <dgm:resizeHandles val="exact"/>
    </dgm:varLst>
    <dgm:alg type="composite"/>
    <dgm:presOf/>
    <dgm:shape xmlns:r="http://schemas.openxmlformats.org/officeDocument/2006/relationships" r:blip="">
      <dgm:adjLst/>
    </dgm:shape>
    <dgm:choose name="Name0">
      <dgm:if name="Name1" axis="ch" ptType="node" func="cnt" op="gte" val="2">
        <dgm:choose name="Name2">
          <dgm:if name="Name3" func="var" arg="dir" op="equ" val="norm">
            <dgm:constrLst>
              <dgm:constr type="l" for="ch" forName="hierFlow"/>
              <dgm:constr type="t" for="ch" forName="hierFlow" refType="h" fact="0.3"/>
              <dgm:constr type="r" for="ch" forName="hierFlow" refType="w" fact="0.98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if>
          <dgm:else name="Name4">
            <dgm:constrLst>
              <dgm:constr type="l" for="ch" forName="hierFlow" refType="w" fact="0.02"/>
              <dgm:constr type="t" for="ch" forName="hierFlow" refType="h" fact="0.3"/>
              <dgm:constr type="r" for="ch" forName="hierFlow" refType="w"/>
              <dgm:constr type="b" for="ch" forName="hierFlow" refType="h" fact="0.96"/>
              <dgm:constr type="l" for="ch" forName="bgShapesFlow"/>
              <dgm:constr type="t" for="ch" forName="bgShapesFlow"/>
              <dgm:constr type="r" for="ch" forName="bgShapesFlow" refType="w"/>
              <dgm:constr type="b" for="ch" forName="bgShapesFlow" refType="h"/>
              <dgm:constr type="h" for="des" forName="level1Shape" refType="h"/>
              <dgm:constr type="w" for="des" forName="level1Shape" refType="h" refFor="des" refForName="level1Shape" fact="2"/>
              <dgm:constr type="w" for="des" forName="level2Shape" refType="w" refFor="des" refForName="level1Shape" op="equ"/>
              <dgm:constr type="h" for="des" forName="level2Shape" refType="h" refFor="des" refForName="level1Shape" op="equ"/>
              <dgm:constr type="sp" for="des" refType="w" refFor="des" refForName="level1Shape" op="equ" fact="0.4"/>
              <dgm:constr type="sibSp" for="des" forName="hierChild1" refType="h" refFor="des" refForName="level1Shape" op="equ" fact="0.15"/>
              <dgm:constr type="sibSp" for="des" forName="hierChild2" refType="sibSp" refFor="des" refForName="hierChild1" op="equ"/>
              <dgm:constr type="sibSp" for="des" forName="hierChild3" refType="sibSp" refFor="des" refForName="hierChild1" op="equ"/>
              <dgm:constr type="userA" for="des" refType="w" refFor="des" refForName="level1Shape" op="equ"/>
              <dgm:constr type="userB" for="des" refType="sp" refFor="des" op="equ"/>
              <dgm:constr type="w" for="des" forName="firstBuf" refType="w" refFor="des" refForName="level1Shape" fact="0.1"/>
            </dgm:constrLst>
          </dgm:else>
        </dgm:choose>
      </dgm:if>
      <dgm:else name="Name5">
        <dgm:constrLst>
          <dgm:constr type="l" for="ch" forName="hierFlow"/>
          <dgm:constr type="t" for="ch" forName="hierFlow"/>
          <dgm:constr type="r" for="ch" forName="hierFlow" refType="w"/>
          <dgm:constr type="b" for="ch" forName="hierFlow" refType="h"/>
          <dgm:constr type="l" for="ch" forName="bgShapesFlow"/>
          <dgm:constr type="t" for="ch" forName="bgShapesFlow"/>
          <dgm:constr type="r" for="ch" forName="bgShapesFlow" refType="w"/>
          <dgm:constr type="b" for="ch" forName="bgShapesFlow" refType="h"/>
          <dgm:constr type="h" for="des" forName="level1Shape" refType="h"/>
          <dgm:constr type="w" for="des" forName="level1Shape" refType="h" refFor="des" refForName="level1Shape" fact="2"/>
          <dgm:constr type="w" for="des" forName="level2Shape" refType="w" refFor="des" refForName="level1Shape" op="equ"/>
          <dgm:constr type="h" for="des" forName="level2Shape" refType="h" refFor="des" refForName="level1Shape" op="equ"/>
          <dgm:constr type="sp" for="des" refType="w" refFor="des" refForName="level1Shape" op="equ" fact="0.4"/>
          <dgm:constr type="sibSp" for="des" forName="hierChild1" refType="h" refFor="des" refForName="level1Shape" op="equ" fact="0.15"/>
          <dgm:constr type="sibSp" for="des" forName="hierChild2" refType="sibSp" refFor="des" refForName="hierChild1" op="equ"/>
          <dgm:constr type="sibSp" for="des" forName="hierChild3" refType="sibSp" refFor="des" refForName="hierChild1" op="equ"/>
          <dgm:constr type="userA" for="des" refType="w" refFor="des" refForName="level1Shape" op="equ"/>
          <dgm:constr type="userB" for="des" refType="sp" refFor="des" op="equ"/>
          <dgm:constr type="w" for="des" forName="firstBuf" refType="w" refFor="des" refForName="level1Shape" fact="0.1"/>
        </dgm:constrLst>
      </dgm:else>
    </dgm:choose>
    <dgm:ruleLst/>
    <dgm:layoutNode name="hierFlow">
      <dgm:choose name="Name6">
        <dgm:if name="Name7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  <dgm:param type="fallback" val="2D"/>
          </dgm:alg>
        </dgm:if>
        <dgm:else name="Name8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  <dgm:param type="fallback" val="2D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primFontSz" for="des" ptType="node" op="equ" val="65"/>
        <dgm:constr type="primFontSz" for="des" forName="connTx" op="equ" val="55"/>
        <dgm:constr type="primFontSz" for="des" forName="connTx" refType="primFontSz" refFor="des" refPtType="node" op="lte" fact="0.8"/>
      </dgm:constrLst>
      <dgm:ruleLst/>
      <dgm:choose name="Name9">
        <dgm:if name="Name10" axis="ch" ptType="node" func="cnt" op="gte" val="2">
          <dgm:layoutNode name="firstBuf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1"/>
      </dgm:choose>
      <dgm:layoutNode name="hierChild1">
        <dgm:varLst>
          <dgm:chPref val="1"/>
          <dgm:animOne val="branch"/>
          <dgm:animLvl val="lvl"/>
        </dgm:varLst>
        <dgm:choose name="Name12">
          <dgm:if name="Name13" func="var" arg="dir" op="equ" val="norm">
            <dgm:alg type="hierChild">
              <dgm:param type="linDir" val="fromT"/>
              <dgm:param type="chAlign" val="l"/>
            </dgm:alg>
          </dgm:if>
          <dgm:else name="Name14">
            <dgm:alg type="hierChild">
              <dgm:param type="linDir" val="fromT"/>
              <dgm:param type="ch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forEach name="Name15" axis="ch" cnt="3">
          <dgm:forEach name="Name16" axis="self" ptType="node">
            <dgm:layoutNode name="Name17">
              <dgm:choose name="Name18">
                <dgm:if name="Name19" func="var" arg="dir" op="equ" val="norm">
                  <dgm:alg type="hierRoot">
                    <dgm:param type="hierAlign" val="lCtrCh"/>
                  </dgm:alg>
                </dgm:if>
                <dgm:else name="Name20">
                  <dgm:alg type="hierRoot">
                    <dgm:param type="hierAlign" val="rCtrCh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/>
              <dgm:ruleLst/>
              <dgm:layoutNode name="level1Shape" styleLbl="node0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tMarg" refType="primFontSz" fact="0.05"/>
                  <dgm:constr type="bMarg" refType="primFontSz" fact="0.05"/>
                  <dgm:constr type="lMarg" refType="primFontSz" fact="0.05"/>
                  <dgm:constr type="rMarg" refType="primFontSz" fact="0.05"/>
                </dgm:constrLst>
                <dgm:ruleLst>
                  <dgm:rule type="primFontSz" val="5" fact="NaN" max="NaN"/>
                </dgm:ruleLst>
              </dgm:layoutNode>
              <dgm:layoutNode name="hierChild2">
                <dgm:choose name="Name21">
                  <dgm:if name="Name2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23">
                    <dgm:alg type="hierChild">
                      <dgm:param type="linDir" val="fromT"/>
                      <dgm:param type="ch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  <dgm:forEach name="repeat" axis="ch">
                  <dgm:forEach name="Name24" axis="self" ptType="parTrans" cnt="1">
                    <dgm:layoutNode name="Name25">
                      <dgm:choose name="Name26">
                        <dgm:if name="Name27" func="var" arg="dir" op="equ" val="norm">
                          <dgm:alg type="conn">
                            <dgm:param type="dim" val="1D"/>
                            <dgm:param type="begPts" val="midR"/>
                            <dgm:param type="endPts" val="midL"/>
                            <dgm:param type="endSty" val="noArr"/>
                          </dgm:alg>
                        </dgm:if>
                        <dgm:else name="Name28">
                          <dgm:alg type="conn">
                            <dgm:param type="dim" val="1D"/>
                            <dgm:param type="begPts" val="midL"/>
                            <dgm:param type="endPts" val="midR"/>
                            <dgm:param type="endSty" val="noArr"/>
                          </dgm:alg>
                        </dgm:else>
                      </dgm:choose>
                      <dgm:shape xmlns:r="http://schemas.openxmlformats.org/officeDocument/2006/relationships" type="conn" r:blip="">
                        <dgm:adjLst/>
                      </dgm:shape>
                      <dgm:presOf axis="self"/>
                      <dgm:constrLst>
                        <dgm:constr type="w" val="1"/>
                        <dgm:constr type="h" val="5"/>
                        <dgm:constr type="connDist"/>
                        <dgm:constr type="begPad"/>
                        <dgm:constr type="endPad"/>
                        <dgm:constr type="userA" for="ch" refType="connDist"/>
                      </dgm:constrLst>
                      <dgm:ruleLst/>
                      <dgm:layoutNode name="connTx">
                        <dgm:alg type="tx">
                          <dgm:param type="autoTxRot" val="grav"/>
                        </dgm:alg>
                        <dgm:shape xmlns:r="http://schemas.openxmlformats.org/officeDocument/2006/relationships" type="rect" r:blip="" hideGeom="1">
                          <dgm:adjLst/>
                        </dgm:shape>
                        <dgm:presOf axis="self"/>
                        <dgm:constrLst>
                          <dgm:constr type="userA"/>
                          <dgm:constr type="w" refType="userA" fact="0.05"/>
                          <dgm:constr type="h" refType="userA" fact="0.05"/>
                          <dgm:constr type="lMarg" val="1"/>
                          <dgm:constr type="rMarg" val="1"/>
                          <dgm:constr type="tMarg"/>
                          <dgm:constr type="bMarg"/>
                        </dgm:constrLst>
                        <dgm:ruleLst>
                          <dgm:rule type="h" val="NaN" fact="0.25" max="NaN"/>
                          <dgm:rule type="w" val="NaN" fact="0.8" max="NaN"/>
                          <dgm:rule type="primFontSz" val="5" fact="NaN" max="NaN"/>
                        </dgm:ruleLst>
                      </dgm:layoutNode>
                    </dgm:layoutNode>
                  </dgm:forEach>
                  <dgm:forEach name="Name29" axis="self" ptType="node">
                    <dgm:layoutNode name="Name30">
                      <dgm:choose name="Name31">
                        <dgm:if name="Name32" func="var" arg="dir" op="equ" val="norm">
                          <dgm:alg type="hierRoot">
                            <dgm:param type="hierAlign" val="lCtrCh"/>
                          </dgm:alg>
                        </dgm:if>
                        <dgm:else name="Name33">
                          <dgm:alg type="hierRoot">
                            <dgm:param type="hierAlign" val="rCtrCh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/>
                      <dgm:layoutNode name="level2Shape">
                        <dgm:alg type="tx"/>
                        <dgm:shape xmlns:r="http://schemas.openxmlformats.org/officeDocument/2006/relationships" type="roundRect" r:blip="">
                          <dgm:adjLst>
                            <dgm:adj idx="1" val="0.1"/>
                          </dgm:adjLst>
                        </dgm:shape>
                        <dgm:presOf axis="self"/>
                        <dgm:constrLst>
                          <dgm:constr type="tMarg" refType="primFontSz" fact="0.05"/>
                          <dgm:constr type="bMarg" refType="primFontSz" fact="0.05"/>
                          <dgm:constr type="lMarg" refType="primFontSz" fact="0.05"/>
                          <dgm:constr type="rMarg" refType="primFontSz" fact="0.05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hierChild3">
                        <dgm:choose name="Name34">
                          <dgm:if name="Name35" func="var" arg="dir" op="equ" val="norm">
                            <dgm:alg type="hierChild">
                              <dgm:param type="linDir" val="fromT"/>
                              <dgm:param type="chAlign" val="l"/>
                            </dgm:alg>
                          </dgm:if>
                          <dgm:else name="Name36">
                            <dgm:alg type="hierChild">
                              <dgm:param type="linDir" val="fromT"/>
                              <dgm:param type="chAlign" val="r"/>
                            </dgm:alg>
                          </dgm:else>
                        </dgm:choose>
                        <dgm:shape xmlns:r="http://schemas.openxmlformats.org/officeDocument/2006/relationships" r:blip="">
                          <dgm:adjLst/>
                        </dgm:shape>
                        <dgm:presOf/>
                        <dgm:constrLst/>
                        <dgm:ruleLst/>
                        <dgm:forEach name="Name37" ref="repeat"/>
                      </dgm:layoutNode>
                    </dgm:layoutNode>
                  </dgm:forEach>
                </dgm:forEach>
              </dgm:layoutNode>
            </dgm:layoutNode>
          </dgm:forEach>
        </dgm:forEach>
      </dgm:layoutNode>
    </dgm:layoutNode>
    <dgm:layoutNode name="bgShapesFlow">
      <dgm:choose name="Name38">
        <dgm:if name="Name39" func="var" arg="dir" op="equ" val="norm">
          <dgm:alg type="lin">
            <dgm:param type="linDir" val="fromL"/>
            <dgm:param type="nodeVertAlign" val="mid"/>
            <dgm:param type="vertAlign" val="mid"/>
            <dgm:param type="nodeHorzAlign" val="l"/>
            <dgm:param type="horzAlign" val="l"/>
          </dgm:alg>
        </dgm:if>
        <dgm:else name="Name40">
          <dgm:alg type="lin">
            <dgm:param type="linDir" val="fromR"/>
            <dgm:param type="nodeVertAlign" val="mid"/>
            <dgm:param type="vertAlign" val="mid"/>
            <dgm:param type="nodeHorzAlign" val="r"/>
            <dgm:param type="horzAlign" val="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rectComp" refType="w"/>
        <dgm:constr type="h" for="ch" forName="rectComp" refType="h"/>
        <dgm:constr type="h" for="des" forName="bgRect" refType="h"/>
        <dgm:constr type="primFontSz" for="des" forName="bgRectTx" op="equ" val="65"/>
      </dgm:constrLst>
      <dgm:ruleLst/>
      <dgm:forEach name="Name41" axis="ch" ptType="node" st="2">
        <dgm:layoutNode name="rectComp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userA"/>
            <dgm:constr type="l" for="ch" forName="bgRect"/>
            <dgm:constr type="t" for="ch" forName="bgRect"/>
            <dgm:constr type="w" for="ch" forName="bgRect" refType="userA" fact="1.2"/>
            <dgm:constr type="l" for="ch" forName="bgRectTx"/>
            <dgm:constr type="t" for="ch" forName="bgRectTx"/>
            <dgm:constr type="h" for="ch" forName="bgRectTx" refType="h" refFor="ch" refForName="bgRect" fact="0.3"/>
            <dgm:constr type="w" for="ch" forName="bgRectTx" refType="w" refFor="ch" refForName="bgRect" op="equ"/>
          </dgm:constrLst>
          <dgm:ruleLst/>
          <dgm:layoutNode name="bgRect" styleLbl="bgShp">
            <dgm:alg type="sp"/>
            <dgm:shape xmlns:r="http://schemas.openxmlformats.org/officeDocument/2006/relationships" type="roundRect" r:blip="" zOrderOff="-999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bgRectTx" styleLbl="bgShp">
            <dgm:varLst>
              <dgm:bulletEnabled val="1"/>
            </dgm:varLst>
            <dgm:alg type="tx"/>
            <dgm:shape xmlns:r="http://schemas.openxmlformats.org/officeDocument/2006/relationships" type="rect" r:blip="" zOrderOff="-999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</dgm:layoutNode>
        <dgm:choose name="Name42">
          <dgm:if name="Name43" axis="self" ptType="node" func="revPos" op="gte" val="2">
            <dgm:layoutNode name="spComp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A"/>
                <dgm:constr type="userB"/>
                <dgm:constr type="l" for="ch" forName="hSp"/>
                <dgm:constr type="t" for="ch" forName="hSp"/>
                <dgm:constr type="w" for="ch" forName="hSp" refType="userB"/>
                <dgm:constr type="wOff" for="ch" forName="hSp" refType="userA" fact="-0.2"/>
              </dgm:constrLst>
              <dgm:ruleLst/>
              <dgm:layoutNode name="hSp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44"/>
        </dgm:choos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5">
  <dgm:title val=""/>
  <dgm:desc val=""/>
  <dgm:catLst>
    <dgm:cat type="3D" pri="11500"/>
  </dgm:catLst>
  <dgm:scene3d>
    <a:camera prst="isometricOffAxis2Left" zoom="95000"/>
    <a:lightRig rig="flat" dir="t"/>
  </dgm:scene3d>
  <dgm:styleLbl name="node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715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381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52400" extrusionH="1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38100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52400"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60000" prstMaterial="flat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z="-600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3810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400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150"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12700" prstMaterial="flat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6350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150" extrusionH="63500" contourW="12700" prstMaterial="matte">
      <a:contourClr>
        <a:schemeClr val="dk1">
          <a:tint val="2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4005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150" extrusionH="635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40050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381000" contourW="381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4005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150" extrusionH="63500" contourW="12700" prstMaterial="matte">
      <a:contourClr>
        <a:schemeClr val="lt1">
          <a:tint val="50000"/>
        </a:schemeClr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DDFD-4363-4B77-9496-CFA3BE32356A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551DE-A7E5-4F08-8E9F-8EA111122F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DDFD-4363-4B77-9496-CFA3BE32356A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551DE-A7E5-4F08-8E9F-8EA111122F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DDFD-4363-4B77-9496-CFA3BE32356A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551DE-A7E5-4F08-8E9F-8EA111122F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1A1DDFD-4363-4B77-9496-CFA3BE32356A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E41551DE-A7E5-4F08-8E9F-8EA111122FC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5237976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DDFD-4363-4B77-9496-CFA3BE32356A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551DE-A7E5-4F08-8E9F-8EA111122F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89793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DDFD-4363-4B77-9496-CFA3BE32356A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551DE-A7E5-4F08-8E9F-8EA111122FC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0818802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DDFD-4363-4B77-9496-CFA3BE32356A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551DE-A7E5-4F08-8E9F-8EA111122F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995040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DDFD-4363-4B77-9496-CFA3BE32356A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551DE-A7E5-4F08-8E9F-8EA111122FC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9250866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DDFD-4363-4B77-9496-CFA3BE32356A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551DE-A7E5-4F08-8E9F-8EA111122FC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8915129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DDFD-4363-4B77-9496-CFA3BE32356A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551DE-A7E5-4F08-8E9F-8EA111122F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231878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DDFD-4363-4B77-9496-CFA3BE32356A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551DE-A7E5-4F08-8E9F-8EA111122FC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308866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DDFD-4363-4B77-9496-CFA3BE32356A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551DE-A7E5-4F08-8E9F-8EA111122F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DDFD-4363-4B77-9496-CFA3BE32356A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551DE-A7E5-4F08-8E9F-8EA111122F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852100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DDFD-4363-4B77-9496-CFA3BE32356A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551DE-A7E5-4F08-8E9F-8EA111122F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40458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DDFD-4363-4B77-9496-CFA3BE32356A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551DE-A7E5-4F08-8E9F-8EA111122FC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61948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DDFD-4363-4B77-9496-CFA3BE32356A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551DE-A7E5-4F08-8E9F-8EA111122F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73549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DDFD-4363-4B77-9496-CFA3BE32356A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551DE-A7E5-4F08-8E9F-8EA111122F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9550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DDFD-4363-4B77-9496-CFA3BE32356A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551DE-A7E5-4F08-8E9F-8EA111122FC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87669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DDFD-4363-4B77-9496-CFA3BE32356A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551DE-A7E5-4F08-8E9F-8EA111122FC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57493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DDFD-4363-4B77-9496-CFA3BE32356A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551DE-A7E5-4F08-8E9F-8EA111122FC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7517700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DDFD-4363-4B77-9496-CFA3BE32356A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551DE-A7E5-4F08-8E9F-8EA111122FC7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8270126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DDFD-4363-4B77-9496-CFA3BE32356A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551DE-A7E5-4F08-8E9F-8EA111122F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DDFD-4363-4B77-9496-CFA3BE32356A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551DE-A7E5-4F08-8E9F-8EA111122F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DDFD-4363-4B77-9496-CFA3BE32356A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551DE-A7E5-4F08-8E9F-8EA111122F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DDFD-4363-4B77-9496-CFA3BE32356A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551DE-A7E5-4F08-8E9F-8EA111122F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DDFD-4363-4B77-9496-CFA3BE32356A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551DE-A7E5-4F08-8E9F-8EA111122F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DDFD-4363-4B77-9496-CFA3BE32356A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551DE-A7E5-4F08-8E9F-8EA111122F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A1DDFD-4363-4B77-9496-CFA3BE32356A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551DE-A7E5-4F08-8E9F-8EA111122FC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heel spokes="8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1DDFD-4363-4B77-9496-CFA3BE32356A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1551DE-A7E5-4F08-8E9F-8EA111122FC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heel spokes="8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1A1DDFD-4363-4B77-9496-CFA3BE32356A}" type="datetimeFigureOut">
              <a:rPr lang="ru-RU" smtClean="0"/>
              <a:pPr/>
              <a:t>21.11.2018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41551DE-A7E5-4F08-8E9F-8EA111122FC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526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ransition>
    <p:wheel spokes="8"/>
  </p:transition>
  <p:timing>
    <p:tnLst>
      <p:par>
        <p:cTn id="1" dur="indefinite" restart="never" nodeType="tmRoot"/>
      </p:par>
    </p:tnLst>
  </p:timing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D:\Downloads\2солнце ладони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827584" y="1916832"/>
            <a:ext cx="7488832" cy="3046988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ru-RU" sz="4000" b="1" dirty="0" smtClean="0">
                <a:ln/>
                <a:solidFill>
                  <a:schemeClr val="accent3"/>
                </a:solidFill>
              </a:rPr>
              <a:t>Мастер – класс для родителей </a:t>
            </a:r>
          </a:p>
          <a:p>
            <a:pPr algn="ctr"/>
            <a:r>
              <a:rPr lang="ru-RU" sz="4000" b="1" dirty="0" smtClean="0">
                <a:ln/>
                <a:solidFill>
                  <a:schemeClr val="accent3"/>
                </a:solidFill>
              </a:rPr>
              <a:t>«Песочная терапия»</a:t>
            </a:r>
          </a:p>
          <a:p>
            <a:pPr algn="ctr"/>
            <a:endParaRPr lang="ru-RU" sz="4000" b="1" dirty="0" smtClean="0">
              <a:ln/>
              <a:solidFill>
                <a:schemeClr val="accent3"/>
              </a:solidFill>
            </a:endParaRP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</a:rPr>
              <a:t>Подготовил: учитель – дефектолог Бузунова В.А.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</a:rPr>
              <a:t>МАДОУ № 51</a:t>
            </a:r>
          </a:p>
          <a:p>
            <a:pPr algn="ctr"/>
            <a:r>
              <a:rPr lang="ru-RU" sz="2400" b="1" dirty="0" smtClean="0">
                <a:ln/>
                <a:solidFill>
                  <a:schemeClr val="accent3"/>
                </a:solidFill>
              </a:rPr>
              <a:t>«Родничок»</a:t>
            </a:r>
            <a:endParaRPr lang="ru-RU" sz="2000" b="1" dirty="0" smtClean="0">
              <a:ln/>
              <a:solidFill>
                <a:schemeClr val="accent3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1700808"/>
            <a:ext cx="5544616" cy="2529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Позитивное 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влияние на эмоции детей</a:t>
            </a:r>
            <a:endParaRPr lang="ru-RU" sz="1100" dirty="0"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Положительная динамика в развитии образного мышления</a:t>
            </a:r>
            <a:endParaRPr lang="ru-RU" sz="1100" dirty="0"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Тактильной чувствительности мелкой моторики</a:t>
            </a:r>
            <a:endParaRPr lang="ru-RU" sz="1100" dirty="0"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Ориентировки в пространстве и пространственных представлений</a:t>
            </a:r>
            <a:endParaRPr lang="ru-RU" sz="1100" dirty="0"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Сенсорно-моторного восприятия </a:t>
            </a:r>
            <a:endParaRPr lang="ru-RU" sz="1100" dirty="0">
              <a:effectLst/>
              <a:latin typeface="Trebuchet MS" panose="020B0603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764704"/>
            <a:ext cx="74168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Эффект песочной терапии: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59236" y="3353278"/>
            <a:ext cx="3802192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06483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883" y="548680"/>
            <a:ext cx="5149740" cy="293179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380" y="3480470"/>
            <a:ext cx="5080564" cy="285781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883" y="3860091"/>
            <a:ext cx="2895167" cy="21602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2160" y="836712"/>
            <a:ext cx="2448272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226175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548680"/>
            <a:ext cx="4582109" cy="571387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145681" y="1839095"/>
            <a:ext cx="5713873" cy="3133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020158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124744"/>
            <a:ext cx="7776864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5781090"/>
      </p:ext>
    </p:extLst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asus\Desktop\зоо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60648"/>
            <a:ext cx="8188623" cy="6345171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volna.org/wp-content/uploads/2016/09/07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323512" cy="6858001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78498"/>
          </a:xfrm>
        </p:spPr>
        <p:txBody>
          <a:bodyPr>
            <a:norm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СПАСИБО ЗА ВНИМАНИЕ!</a:t>
            </a:r>
            <a:b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УСПЕХОВ В РАБОТЕ!</a:t>
            </a:r>
            <a:endParaRPr lang="ru-RU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omenslogic.ru/sverstniki.jpg"/>
          <p:cNvPicPr>
            <a:picLocks noChangeAspect="1" noChangeArrowheads="1"/>
          </p:cNvPicPr>
          <p:nvPr/>
        </p:nvPicPr>
        <p:blipFill>
          <a:blip r:embed="rId2" cstate="print">
            <a:lum bright="42000" contrast="-53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ОСОБЕННОСТИ СОЦИАЛЬНОГО ОКРУЖЕНИЯ РЕБЕНКА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graphicFrame>
        <p:nvGraphicFramePr>
          <p:cNvPr id="4" name="Схема 3"/>
          <p:cNvGraphicFramePr/>
          <p:nvPr/>
        </p:nvGraphicFramePr>
        <p:xfrm>
          <a:off x="0" y="1052736"/>
          <a:ext cx="9144000" cy="5805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http://www.knigge.ru/images/international_rules-02.jpg"/>
          <p:cNvPicPr>
            <a:picLocks noChangeAspect="1" noChangeArrowheads="1"/>
          </p:cNvPicPr>
          <p:nvPr/>
        </p:nvPicPr>
        <p:blipFill>
          <a:blip r:embed="rId2" cstate="print">
            <a:lum bright="34000" contrast="-41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404664"/>
            <a:ext cx="7772400" cy="1470025"/>
          </a:xfrm>
        </p:spPr>
        <p:txBody>
          <a:bodyPr>
            <a:normAutofit/>
          </a:bodyPr>
          <a:lstStyle/>
          <a:p>
            <a:r>
              <a:rPr lang="ru-RU" sz="36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Цели и Задачи песочной терапии: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556792"/>
            <a:ext cx="8640960" cy="5112568"/>
          </a:xfrm>
        </p:spPr>
        <p:txBody>
          <a:bodyPr>
            <a:normAutofit/>
          </a:bodyPr>
          <a:lstStyle/>
          <a:p>
            <a:pPr marL="457200" lvl="0" indent="-457200" algn="l">
              <a:buAutoNum type="arabicPeriod"/>
            </a:pP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Практическое </a:t>
            </a:r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освоение приемов песочной терапии как коррекционной </a:t>
            </a: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технологии;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lvl="0" indent="-457200" algn="l">
              <a:buAutoNum type="arabicPeriod"/>
            </a:pP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Способствовать снятию напряжения , расслаблению;</a:t>
            </a:r>
          </a:p>
          <a:p>
            <a:pPr marL="457200" lvl="0" indent="-457200" algn="l">
              <a:buAutoNum type="arabicPeriod"/>
            </a:pP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Создавать интерес к играм и упражнениям с песком, превратив их в занимательную игру;</a:t>
            </a:r>
          </a:p>
          <a:p>
            <a:pPr marL="457200" lvl="0" indent="-457200" algn="l">
              <a:buAutoNum type="arabicPeriod"/>
            </a:pPr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Развивать тактильную чувствительность, мелкую моторику рук.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D:\Downloads\002стихотворение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44208" y="274638"/>
            <a:ext cx="2242592" cy="5170586"/>
          </a:xfrm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К.Юнг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4818" name="Picture 2" descr="https://i0.wp.com/arhe.msk.ru/wp-content/uploads/2014/06/4Kxx9BR2p4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764704"/>
            <a:ext cx="5076056" cy="54102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http://vp.donetsk.ua/Image/4588_2.jpg"/>
          <p:cNvPicPr>
            <a:picLocks noChangeAspect="1" noChangeArrowheads="1"/>
          </p:cNvPicPr>
          <p:nvPr/>
        </p:nvPicPr>
        <p:blipFill>
          <a:blip r:embed="rId2" cstate="print">
            <a:lum bright="25000" contrast="-6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48680"/>
            <a:ext cx="6969968" cy="5328592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Игры на песке - одна из форм естественной деятельности ребенка</a:t>
            </a:r>
            <a:endParaRPr lang="ru-RU" sz="5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07704" y="1124744"/>
            <a:ext cx="61206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solidFill>
                <a:srgbClr val="FFFF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019" y="8292"/>
            <a:ext cx="9144000" cy="68579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39752" y="836712"/>
            <a:ext cx="4029339" cy="57246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Чем </a:t>
            </a:r>
            <a:r>
              <a:rPr lang="ru-RU" sz="2400" b="1" dirty="0">
                <a:solidFill>
                  <a:srgbClr val="002060"/>
                </a:solidFill>
              </a:rPr>
              <a:t>полезны игры с песком</a:t>
            </a:r>
            <a:r>
              <a:rPr lang="ru-RU" sz="2400" b="1" dirty="0" smtClean="0">
                <a:solidFill>
                  <a:srgbClr val="002060"/>
                </a:solidFill>
              </a:rPr>
              <a:t>:</a:t>
            </a:r>
          </a:p>
          <a:p>
            <a:endParaRPr lang="ru-RU" sz="2400" b="1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Развивают восприятие, внимание, образное мышление, речь, навыки самоконтроля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Формируют представления об окружающем мире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Развивают глазомер и мелкую моторику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Успокаивают и расслабляют, снимают напряжение и агрессию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Воспитывают чувство уверенности и успешности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Помогают познать внешний и свой внутренний мир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katyaburg.ru/sites/default/files/pictures/prikoly/zabavnye_kartinki_pro_detishek_smeshnye_foto_13.jpg"/>
          <p:cNvPicPr>
            <a:picLocks noChangeAspect="1" noChangeArrowheads="1"/>
          </p:cNvPicPr>
          <p:nvPr/>
        </p:nvPicPr>
        <p:blipFill>
          <a:blip r:embed="rId2" cstate="print">
            <a:lum bright="24000" contrast="-5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27584" y="188640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Включение элементов песочной терапии в коррекционную работу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700808"/>
            <a:ext cx="8892480" cy="4824536"/>
          </a:xfrm>
        </p:spPr>
        <p:txBody>
          <a:bodyPr>
            <a:normAutofit/>
          </a:bodyPr>
          <a:lstStyle/>
          <a:p>
            <a:pPr algn="l"/>
            <a:r>
              <a:rPr lang="ru-RU" dirty="0" smtClean="0">
                <a:solidFill>
                  <a:schemeClr val="tx1"/>
                </a:solidFill>
              </a:rPr>
              <a:t>* </a:t>
            </a: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усиливается желание ребёнка узнавать что-то новое, экспериментировать и работать самостоятельно;</a:t>
            </a:r>
          </a:p>
          <a:p>
            <a:pPr algn="l"/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развивается тактильная чувствительность;</a:t>
            </a:r>
          </a:p>
          <a:p>
            <a:pPr algn="l"/>
            <a:r>
              <a:rPr lang="ru-RU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</a:t>
            </a: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развивается глазомер и мелкая моторика</a:t>
            </a: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; </a:t>
            </a:r>
            <a:endParaRPr lang="ru-RU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ru-RU" sz="3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 </a:t>
            </a: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развивается </a:t>
            </a:r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восприятие, внимание, образное мышление, речь, навыки самоконтроля.</a:t>
            </a:r>
          </a:p>
          <a:p>
            <a:pPr algn="l"/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дети успокаиваются и расслабляются;</a:t>
            </a:r>
          </a:p>
          <a:p>
            <a:pPr algn="l"/>
            <a:r>
              <a:rPr lang="ru-RU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оспитывается чувство уверенности и успешности;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ru-RU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0"/>
            <a:ext cx="4139953" cy="6858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356992" y="1284844"/>
            <a:ext cx="6858000" cy="4283968"/>
          </a:xfrm>
          <a:prstGeom prst="rect">
            <a:avLst/>
          </a:prstGeom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255</TotalTime>
  <Words>225</Words>
  <Application>Microsoft Office PowerPoint</Application>
  <PresentationFormat>Экран (4:3)</PresentationFormat>
  <Paragraphs>41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Garamond</vt:lpstr>
      <vt:lpstr>Times New Roman</vt:lpstr>
      <vt:lpstr>Trebuchet MS</vt:lpstr>
      <vt:lpstr>Тема Office</vt:lpstr>
      <vt:lpstr>Натуральные материалы</vt:lpstr>
      <vt:lpstr>Презентация PowerPoint</vt:lpstr>
      <vt:lpstr>ОСОБЕННОСТИ СОЦИАЛЬНОГО ОКРУЖЕНИЯ РЕБЕНКА</vt:lpstr>
      <vt:lpstr>Цели и Задачи песочной терапии: </vt:lpstr>
      <vt:lpstr>Презентация PowerPoint</vt:lpstr>
      <vt:lpstr>К.Юнг</vt:lpstr>
      <vt:lpstr>Игры на песке - одна из форм естественной деятельности ребенка</vt:lpstr>
      <vt:lpstr>Презентация PowerPoint</vt:lpstr>
      <vt:lpstr>Включение элементов песочной терапии в коррекционную работу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 УСПЕХОВ В РАБОТЕ!</vt:lpstr>
    </vt:vector>
  </TitlesOfParts>
  <Company>RePack by SPecialiST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HOME</cp:lastModifiedBy>
  <cp:revision>17</cp:revision>
  <dcterms:created xsi:type="dcterms:W3CDTF">2017-12-15T05:14:12Z</dcterms:created>
  <dcterms:modified xsi:type="dcterms:W3CDTF">2018-11-21T04:03:26Z</dcterms:modified>
</cp:coreProperties>
</file>